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TT Autonomous Bold" charset="1" panose="020B0003030000000000"/>
      <p:regular r:id="rId24"/>
    </p:embeddedFont>
    <p:embeddedFont>
      <p:font typeface="Prompt" charset="1" panose="00000500000000000000"/>
      <p:regular r:id="rId25"/>
    </p:embeddedFont>
    <p:embeddedFont>
      <p:font typeface="Prompt Bold" charset="1" panose="00000800000000000000"/>
      <p:regular r:id="rId26"/>
    </p:embeddedFont>
    <p:embeddedFont>
      <p:font typeface="Canva Sans" charset="1" panose="020B0503030501040103"/>
      <p:regular r:id="rId27"/>
    </p:embeddedFont>
    <p:embeddedFont>
      <p:font typeface="Canva Sans Bold" charset="1" panose="020B0803030501040103"/>
      <p:regular r:id="rId28"/>
    </p:embeddedFont>
    <p:embeddedFont>
      <p:font typeface="Zen Dots" charset="1" panose="000000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5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5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5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5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5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37.png" Type="http://schemas.openxmlformats.org/officeDocument/2006/relationships/image"/><Relationship Id="rId8" Target="../media/image3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40.jpeg" Type="http://schemas.openxmlformats.org/officeDocument/2006/relationships/image"/><Relationship Id="rId5" Target="../media/VAGod9GGbjY.mp4" Type="http://schemas.openxmlformats.org/officeDocument/2006/relationships/video"/><Relationship Id="rId6" Target="../media/VAGod9GGbjY.mp4" Type="http://schemas.microsoft.com/office/2007/relationships/media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5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5.pn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5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5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5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5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5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5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E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41103" y="2240965"/>
            <a:ext cx="3793097" cy="4114800"/>
          </a:xfrm>
          <a:custGeom>
            <a:avLst/>
            <a:gdLst/>
            <a:ahLst/>
            <a:cxnLst/>
            <a:rect r="r" b="b" t="t" l="l"/>
            <a:pathLst>
              <a:path h="4114800" w="3793097">
                <a:moveTo>
                  <a:pt x="0" y="0"/>
                </a:moveTo>
                <a:lnTo>
                  <a:pt x="3793098" y="0"/>
                </a:lnTo>
                <a:lnTo>
                  <a:pt x="37930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9567139" y="3693110"/>
            <a:ext cx="5479758" cy="4114800"/>
          </a:xfrm>
          <a:custGeom>
            <a:avLst/>
            <a:gdLst/>
            <a:ahLst/>
            <a:cxnLst/>
            <a:rect r="r" b="b" t="t" l="l"/>
            <a:pathLst>
              <a:path h="4114800" w="5479758">
                <a:moveTo>
                  <a:pt x="0" y="4114800"/>
                </a:moveTo>
                <a:lnTo>
                  <a:pt x="5479758" y="4114800"/>
                </a:lnTo>
                <a:lnTo>
                  <a:pt x="5479758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797257" y="4498390"/>
            <a:ext cx="8903619" cy="1634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3"/>
              </a:lnSpc>
            </a:pPr>
            <a:r>
              <a:rPr lang="en-US" b="true" sz="5241">
                <a:solidFill>
                  <a:srgbClr val="7AFFFF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WIE STELLT MAN</a:t>
            </a:r>
          </a:p>
          <a:p>
            <a:pPr algn="ctr">
              <a:lnSpc>
                <a:spcPts val="4193"/>
              </a:lnSpc>
            </a:pPr>
          </a:p>
          <a:p>
            <a:pPr algn="ctr">
              <a:lnSpc>
                <a:spcPts val="4193"/>
              </a:lnSpc>
            </a:pPr>
            <a:r>
              <a:rPr lang="en-US" b="true" sz="5241">
                <a:solidFill>
                  <a:srgbClr val="7AFFFF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 BETON HER?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204702" y="-2787293"/>
            <a:ext cx="7684389" cy="8229600"/>
          </a:xfrm>
          <a:custGeom>
            <a:avLst/>
            <a:gdLst/>
            <a:ahLst/>
            <a:cxnLst/>
            <a:rect r="r" b="b" t="t" l="l"/>
            <a:pathLst>
              <a:path h="8229600" w="7684389">
                <a:moveTo>
                  <a:pt x="0" y="0"/>
                </a:moveTo>
                <a:lnTo>
                  <a:pt x="7684389" y="0"/>
                </a:lnTo>
                <a:lnTo>
                  <a:pt x="7684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5494" y="8902416"/>
            <a:ext cx="6795506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80"/>
              </a:lnSpc>
            </a:pPr>
            <a:r>
              <a:rPr lang="en-US" sz="3200">
                <a:solidFill>
                  <a:srgbClr val="5CE1E6"/>
                </a:solidFill>
                <a:latin typeface="Prompt"/>
                <a:ea typeface="Prompt"/>
                <a:cs typeface="Prompt"/>
                <a:sym typeface="Prompt"/>
              </a:rPr>
              <a:t>Der Betreuer : </a:t>
            </a:r>
          </a:p>
          <a:p>
            <a:pPr algn="l">
              <a:lnSpc>
                <a:spcPts val="2080"/>
              </a:lnSpc>
            </a:pPr>
          </a:p>
          <a:p>
            <a:pPr algn="l">
              <a:lnSpc>
                <a:spcPts val="2080"/>
              </a:lnSpc>
            </a:pPr>
          </a:p>
          <a:p>
            <a:pPr algn="l">
              <a:lnSpc>
                <a:spcPts val="2080"/>
              </a:lnSpc>
            </a:pPr>
            <a:r>
              <a:rPr lang="en-US" sz="3200">
                <a:solidFill>
                  <a:srgbClr val="5CE1E6"/>
                </a:solidFill>
                <a:latin typeface="Prompt"/>
                <a:ea typeface="Prompt"/>
                <a:cs typeface="Prompt"/>
                <a:sym typeface="Prompt"/>
              </a:rPr>
              <a:t>  DER PROFESSOR KARIM TAHIRY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457214" y="8648529"/>
            <a:ext cx="5322094" cy="1334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18"/>
              </a:lnSpc>
            </a:pPr>
          </a:p>
          <a:p>
            <a:pPr algn="l">
              <a:lnSpc>
                <a:spcPts val="2080"/>
              </a:lnSpc>
            </a:pPr>
            <a:r>
              <a:rPr lang="en-US" sz="3200">
                <a:solidFill>
                  <a:srgbClr val="5CE1E6"/>
                </a:solidFill>
                <a:latin typeface="Prompt"/>
                <a:ea typeface="Prompt"/>
                <a:cs typeface="Prompt"/>
                <a:sym typeface="Prompt"/>
              </a:rPr>
              <a:t>Erstellt von :</a:t>
            </a:r>
          </a:p>
          <a:p>
            <a:pPr algn="l">
              <a:lnSpc>
                <a:spcPts val="2080"/>
              </a:lnSpc>
            </a:pPr>
          </a:p>
          <a:p>
            <a:pPr algn="l">
              <a:lnSpc>
                <a:spcPts val="2080"/>
              </a:lnSpc>
            </a:pPr>
          </a:p>
          <a:p>
            <a:pPr algn="l">
              <a:lnSpc>
                <a:spcPts val="2080"/>
              </a:lnSpc>
            </a:pPr>
            <a:r>
              <a:rPr lang="en-US" sz="3200">
                <a:solidFill>
                  <a:srgbClr val="5CE1E6"/>
                </a:solidFill>
                <a:latin typeface="Prompt"/>
                <a:ea typeface="Prompt"/>
                <a:cs typeface="Prompt"/>
                <a:sym typeface="Prompt"/>
              </a:rPr>
              <a:t>   HERR IMAD CHERRADI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E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3111598" y="4914258"/>
            <a:ext cx="10922401" cy="6732171"/>
          </a:xfrm>
          <a:custGeom>
            <a:avLst/>
            <a:gdLst/>
            <a:ahLst/>
            <a:cxnLst/>
            <a:rect r="r" b="b" t="t" l="l"/>
            <a:pathLst>
              <a:path h="6732171" w="10922401">
                <a:moveTo>
                  <a:pt x="0" y="6732170"/>
                </a:moveTo>
                <a:lnTo>
                  <a:pt x="10922401" y="6732170"/>
                </a:lnTo>
                <a:lnTo>
                  <a:pt x="10922401" y="0"/>
                </a:lnTo>
                <a:lnTo>
                  <a:pt x="0" y="0"/>
                </a:lnTo>
                <a:lnTo>
                  <a:pt x="0" y="67321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04702" y="-2701568"/>
            <a:ext cx="7684389" cy="8229600"/>
          </a:xfrm>
          <a:custGeom>
            <a:avLst/>
            <a:gdLst/>
            <a:ahLst/>
            <a:cxnLst/>
            <a:rect r="r" b="b" t="t" l="l"/>
            <a:pathLst>
              <a:path h="8229600" w="7684389">
                <a:moveTo>
                  <a:pt x="0" y="0"/>
                </a:moveTo>
                <a:lnTo>
                  <a:pt x="7684389" y="0"/>
                </a:lnTo>
                <a:lnTo>
                  <a:pt x="7684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46209" y="969886"/>
            <a:ext cx="7315200" cy="443345"/>
          </a:xfrm>
          <a:custGeom>
            <a:avLst/>
            <a:gdLst/>
            <a:ahLst/>
            <a:cxnLst/>
            <a:rect r="r" b="b" t="t" l="l"/>
            <a:pathLst>
              <a:path h="443345" w="7315200">
                <a:moveTo>
                  <a:pt x="0" y="0"/>
                </a:moveTo>
                <a:lnTo>
                  <a:pt x="7315200" y="0"/>
                </a:lnTo>
                <a:lnTo>
                  <a:pt x="7315200" y="443346"/>
                </a:lnTo>
                <a:lnTo>
                  <a:pt x="0" y="4433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461157" y="808418"/>
            <a:ext cx="2213848" cy="766281"/>
            <a:chOff x="0" y="0"/>
            <a:chExt cx="583071" cy="2018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832930" y="808418"/>
            <a:ext cx="2213848" cy="766281"/>
            <a:chOff x="0" y="0"/>
            <a:chExt cx="583071" cy="201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001E2E"/>
            </a:solidFill>
            <a:ln w="38100" cap="sq">
              <a:solidFill>
                <a:srgbClr val="7A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204702" y="808418"/>
            <a:ext cx="2213848" cy="766281"/>
            <a:chOff x="0" y="0"/>
            <a:chExt cx="583071" cy="201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576475" y="808418"/>
            <a:ext cx="2213848" cy="766281"/>
            <a:chOff x="0" y="0"/>
            <a:chExt cx="583071" cy="201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948247" y="808418"/>
            <a:ext cx="2213848" cy="766281"/>
            <a:chOff x="0" y="0"/>
            <a:chExt cx="583071" cy="201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6519341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Einleitung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895394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Programm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271447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HMI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647500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Simulation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023553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Projektkosten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551915" y="2195707"/>
            <a:ext cx="11071206" cy="4217602"/>
          </a:xfrm>
          <a:custGeom>
            <a:avLst/>
            <a:gdLst/>
            <a:ahLst/>
            <a:cxnLst/>
            <a:rect r="r" b="b" t="t" l="l"/>
            <a:pathLst>
              <a:path h="4217602" w="11071206">
                <a:moveTo>
                  <a:pt x="0" y="0"/>
                </a:moveTo>
                <a:lnTo>
                  <a:pt x="11071206" y="0"/>
                </a:lnTo>
                <a:lnTo>
                  <a:pt x="11071206" y="4217602"/>
                </a:lnTo>
                <a:lnTo>
                  <a:pt x="0" y="42176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548204" y="6447817"/>
            <a:ext cx="11074916" cy="2923052"/>
          </a:xfrm>
          <a:custGeom>
            <a:avLst/>
            <a:gdLst/>
            <a:ahLst/>
            <a:cxnLst/>
            <a:rect r="r" b="b" t="t" l="l"/>
            <a:pathLst>
              <a:path h="2923052" w="11074916">
                <a:moveTo>
                  <a:pt x="0" y="0"/>
                </a:moveTo>
                <a:lnTo>
                  <a:pt x="11074917" y="0"/>
                </a:lnTo>
                <a:lnTo>
                  <a:pt x="11074917" y="2923051"/>
                </a:lnTo>
                <a:lnTo>
                  <a:pt x="0" y="29230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6559134" y="9076380"/>
            <a:ext cx="1009195" cy="766281"/>
            <a:chOff x="0" y="0"/>
            <a:chExt cx="265796" cy="201819"/>
          </a:xfrm>
        </p:grpSpPr>
        <p:sp>
          <p:nvSpPr>
            <p:cNvPr name="Freeform 28" id="28" descr="1 "/>
            <p:cNvSpPr/>
            <p:nvPr/>
          </p:nvSpPr>
          <p:spPr>
            <a:xfrm flipH="false" flipV="false" rot="0">
              <a:off x="0" y="0"/>
              <a:ext cx="265796" cy="201819"/>
            </a:xfrm>
            <a:custGeom>
              <a:avLst/>
              <a:gdLst/>
              <a:ahLst/>
              <a:cxnLst/>
              <a:rect r="r" b="b" t="t" l="l"/>
              <a:pathLst>
                <a:path h="201819" w="265796">
                  <a:moveTo>
                    <a:pt x="76714" y="0"/>
                  </a:moveTo>
                  <a:lnTo>
                    <a:pt x="189082" y="0"/>
                  </a:lnTo>
                  <a:cubicBezTo>
                    <a:pt x="209428" y="0"/>
                    <a:pt x="228940" y="8082"/>
                    <a:pt x="243327" y="22469"/>
                  </a:cubicBezTo>
                  <a:cubicBezTo>
                    <a:pt x="257714" y="36856"/>
                    <a:pt x="265796" y="56368"/>
                    <a:pt x="265796" y="76714"/>
                  </a:cubicBezTo>
                  <a:lnTo>
                    <a:pt x="265796" y="125105"/>
                  </a:lnTo>
                  <a:cubicBezTo>
                    <a:pt x="265796" y="145451"/>
                    <a:pt x="257714" y="164963"/>
                    <a:pt x="243327" y="179350"/>
                  </a:cubicBezTo>
                  <a:cubicBezTo>
                    <a:pt x="228940" y="193737"/>
                    <a:pt x="209428" y="201819"/>
                    <a:pt x="189082" y="201819"/>
                  </a:cubicBezTo>
                  <a:lnTo>
                    <a:pt x="76714" y="201819"/>
                  </a:lnTo>
                  <a:cubicBezTo>
                    <a:pt x="56368" y="201819"/>
                    <a:pt x="36856" y="193737"/>
                    <a:pt x="22469" y="179350"/>
                  </a:cubicBezTo>
                  <a:cubicBezTo>
                    <a:pt x="8082" y="164963"/>
                    <a:pt x="0" y="145451"/>
                    <a:pt x="0" y="125105"/>
                  </a:cubicBezTo>
                  <a:lnTo>
                    <a:pt x="0" y="76714"/>
                  </a:lnTo>
                  <a:cubicBezTo>
                    <a:pt x="0" y="56368"/>
                    <a:pt x="8082" y="36856"/>
                    <a:pt x="22469" y="22469"/>
                  </a:cubicBezTo>
                  <a:cubicBezTo>
                    <a:pt x="36856" y="8082"/>
                    <a:pt x="56368" y="0"/>
                    <a:pt x="76714" y="0"/>
                  </a:cubicBezTo>
                  <a:close/>
                </a:path>
              </a:pathLst>
            </a:custGeom>
            <a:solidFill>
              <a:srgbClr val="001E2E"/>
            </a:solidFill>
            <a:ln w="38100" cap="sq">
              <a:solidFill>
                <a:srgbClr val="7AFFFF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66675"/>
              <a:ext cx="265796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6633805" y="9136622"/>
            <a:ext cx="859854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b="true" sz="2999" spc="68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E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3111598" y="4914258"/>
            <a:ext cx="10922401" cy="6732171"/>
          </a:xfrm>
          <a:custGeom>
            <a:avLst/>
            <a:gdLst/>
            <a:ahLst/>
            <a:cxnLst/>
            <a:rect r="r" b="b" t="t" l="l"/>
            <a:pathLst>
              <a:path h="6732171" w="10922401">
                <a:moveTo>
                  <a:pt x="0" y="6732170"/>
                </a:moveTo>
                <a:lnTo>
                  <a:pt x="10922401" y="6732170"/>
                </a:lnTo>
                <a:lnTo>
                  <a:pt x="10922401" y="0"/>
                </a:lnTo>
                <a:lnTo>
                  <a:pt x="0" y="0"/>
                </a:lnTo>
                <a:lnTo>
                  <a:pt x="0" y="67321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04702" y="-2701568"/>
            <a:ext cx="7684389" cy="8229600"/>
          </a:xfrm>
          <a:custGeom>
            <a:avLst/>
            <a:gdLst/>
            <a:ahLst/>
            <a:cxnLst/>
            <a:rect r="r" b="b" t="t" l="l"/>
            <a:pathLst>
              <a:path h="8229600" w="7684389">
                <a:moveTo>
                  <a:pt x="0" y="0"/>
                </a:moveTo>
                <a:lnTo>
                  <a:pt x="7684389" y="0"/>
                </a:lnTo>
                <a:lnTo>
                  <a:pt x="7684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46209" y="969886"/>
            <a:ext cx="7315200" cy="443345"/>
          </a:xfrm>
          <a:custGeom>
            <a:avLst/>
            <a:gdLst/>
            <a:ahLst/>
            <a:cxnLst/>
            <a:rect r="r" b="b" t="t" l="l"/>
            <a:pathLst>
              <a:path h="443345" w="7315200">
                <a:moveTo>
                  <a:pt x="0" y="0"/>
                </a:moveTo>
                <a:lnTo>
                  <a:pt x="7315200" y="0"/>
                </a:lnTo>
                <a:lnTo>
                  <a:pt x="7315200" y="443346"/>
                </a:lnTo>
                <a:lnTo>
                  <a:pt x="0" y="4433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461157" y="808418"/>
            <a:ext cx="2213848" cy="766281"/>
            <a:chOff x="0" y="0"/>
            <a:chExt cx="583071" cy="2018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832930" y="808418"/>
            <a:ext cx="2213848" cy="766281"/>
            <a:chOff x="0" y="0"/>
            <a:chExt cx="583071" cy="201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001E2E"/>
            </a:solidFill>
            <a:ln w="38100" cap="sq">
              <a:solidFill>
                <a:srgbClr val="7A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204702" y="808418"/>
            <a:ext cx="2213848" cy="766281"/>
            <a:chOff x="0" y="0"/>
            <a:chExt cx="583071" cy="201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576475" y="808418"/>
            <a:ext cx="2213848" cy="766281"/>
            <a:chOff x="0" y="0"/>
            <a:chExt cx="583071" cy="201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948247" y="808418"/>
            <a:ext cx="2213848" cy="766281"/>
            <a:chOff x="0" y="0"/>
            <a:chExt cx="583071" cy="201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6519341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Einleitung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895394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Programm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271447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HMI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647500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Simulation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023553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Projektkosten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546416" y="2192308"/>
            <a:ext cx="11202599" cy="4287640"/>
          </a:xfrm>
          <a:custGeom>
            <a:avLst/>
            <a:gdLst/>
            <a:ahLst/>
            <a:cxnLst/>
            <a:rect r="r" b="b" t="t" l="l"/>
            <a:pathLst>
              <a:path h="4287640" w="11202599">
                <a:moveTo>
                  <a:pt x="0" y="0"/>
                </a:moveTo>
                <a:lnTo>
                  <a:pt x="11202600" y="0"/>
                </a:lnTo>
                <a:lnTo>
                  <a:pt x="11202600" y="4287640"/>
                </a:lnTo>
                <a:lnTo>
                  <a:pt x="0" y="42876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546416" y="6479948"/>
            <a:ext cx="11202599" cy="2831234"/>
          </a:xfrm>
          <a:custGeom>
            <a:avLst/>
            <a:gdLst/>
            <a:ahLst/>
            <a:cxnLst/>
            <a:rect r="r" b="b" t="t" l="l"/>
            <a:pathLst>
              <a:path h="2831234" w="11202599">
                <a:moveTo>
                  <a:pt x="0" y="0"/>
                </a:moveTo>
                <a:lnTo>
                  <a:pt x="11202600" y="0"/>
                </a:lnTo>
                <a:lnTo>
                  <a:pt x="11202600" y="2831234"/>
                </a:lnTo>
                <a:lnTo>
                  <a:pt x="0" y="28312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6559134" y="9076380"/>
            <a:ext cx="1009195" cy="766281"/>
            <a:chOff x="0" y="0"/>
            <a:chExt cx="265796" cy="201819"/>
          </a:xfrm>
        </p:grpSpPr>
        <p:sp>
          <p:nvSpPr>
            <p:cNvPr name="Freeform 28" id="28" descr="1 "/>
            <p:cNvSpPr/>
            <p:nvPr/>
          </p:nvSpPr>
          <p:spPr>
            <a:xfrm flipH="false" flipV="false" rot="0">
              <a:off x="0" y="0"/>
              <a:ext cx="265796" cy="201819"/>
            </a:xfrm>
            <a:custGeom>
              <a:avLst/>
              <a:gdLst/>
              <a:ahLst/>
              <a:cxnLst/>
              <a:rect r="r" b="b" t="t" l="l"/>
              <a:pathLst>
                <a:path h="201819" w="265796">
                  <a:moveTo>
                    <a:pt x="76714" y="0"/>
                  </a:moveTo>
                  <a:lnTo>
                    <a:pt x="189082" y="0"/>
                  </a:lnTo>
                  <a:cubicBezTo>
                    <a:pt x="209428" y="0"/>
                    <a:pt x="228940" y="8082"/>
                    <a:pt x="243327" y="22469"/>
                  </a:cubicBezTo>
                  <a:cubicBezTo>
                    <a:pt x="257714" y="36856"/>
                    <a:pt x="265796" y="56368"/>
                    <a:pt x="265796" y="76714"/>
                  </a:cubicBezTo>
                  <a:lnTo>
                    <a:pt x="265796" y="125105"/>
                  </a:lnTo>
                  <a:cubicBezTo>
                    <a:pt x="265796" y="145451"/>
                    <a:pt x="257714" y="164963"/>
                    <a:pt x="243327" y="179350"/>
                  </a:cubicBezTo>
                  <a:cubicBezTo>
                    <a:pt x="228940" y="193737"/>
                    <a:pt x="209428" y="201819"/>
                    <a:pt x="189082" y="201819"/>
                  </a:cubicBezTo>
                  <a:lnTo>
                    <a:pt x="76714" y="201819"/>
                  </a:lnTo>
                  <a:cubicBezTo>
                    <a:pt x="56368" y="201819"/>
                    <a:pt x="36856" y="193737"/>
                    <a:pt x="22469" y="179350"/>
                  </a:cubicBezTo>
                  <a:cubicBezTo>
                    <a:pt x="8082" y="164963"/>
                    <a:pt x="0" y="145451"/>
                    <a:pt x="0" y="125105"/>
                  </a:cubicBezTo>
                  <a:lnTo>
                    <a:pt x="0" y="76714"/>
                  </a:lnTo>
                  <a:cubicBezTo>
                    <a:pt x="0" y="56368"/>
                    <a:pt x="8082" y="36856"/>
                    <a:pt x="22469" y="22469"/>
                  </a:cubicBezTo>
                  <a:cubicBezTo>
                    <a:pt x="36856" y="8082"/>
                    <a:pt x="56368" y="0"/>
                    <a:pt x="76714" y="0"/>
                  </a:cubicBezTo>
                  <a:close/>
                </a:path>
              </a:pathLst>
            </a:custGeom>
            <a:solidFill>
              <a:srgbClr val="001E2E"/>
            </a:solidFill>
            <a:ln w="38100" cap="sq">
              <a:solidFill>
                <a:srgbClr val="7AFFFF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66675"/>
              <a:ext cx="265796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6633805" y="9136622"/>
            <a:ext cx="859854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b="true" sz="2999" spc="68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E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3111598" y="4914258"/>
            <a:ext cx="10922401" cy="6732171"/>
          </a:xfrm>
          <a:custGeom>
            <a:avLst/>
            <a:gdLst/>
            <a:ahLst/>
            <a:cxnLst/>
            <a:rect r="r" b="b" t="t" l="l"/>
            <a:pathLst>
              <a:path h="6732171" w="10922401">
                <a:moveTo>
                  <a:pt x="0" y="6732170"/>
                </a:moveTo>
                <a:lnTo>
                  <a:pt x="10922401" y="6732170"/>
                </a:lnTo>
                <a:lnTo>
                  <a:pt x="10922401" y="0"/>
                </a:lnTo>
                <a:lnTo>
                  <a:pt x="0" y="0"/>
                </a:lnTo>
                <a:lnTo>
                  <a:pt x="0" y="67321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04702" y="-2701568"/>
            <a:ext cx="7684389" cy="8229600"/>
          </a:xfrm>
          <a:custGeom>
            <a:avLst/>
            <a:gdLst/>
            <a:ahLst/>
            <a:cxnLst/>
            <a:rect r="r" b="b" t="t" l="l"/>
            <a:pathLst>
              <a:path h="8229600" w="7684389">
                <a:moveTo>
                  <a:pt x="0" y="0"/>
                </a:moveTo>
                <a:lnTo>
                  <a:pt x="7684389" y="0"/>
                </a:lnTo>
                <a:lnTo>
                  <a:pt x="7684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46209" y="969886"/>
            <a:ext cx="7315200" cy="443345"/>
          </a:xfrm>
          <a:custGeom>
            <a:avLst/>
            <a:gdLst/>
            <a:ahLst/>
            <a:cxnLst/>
            <a:rect r="r" b="b" t="t" l="l"/>
            <a:pathLst>
              <a:path h="443345" w="7315200">
                <a:moveTo>
                  <a:pt x="0" y="0"/>
                </a:moveTo>
                <a:lnTo>
                  <a:pt x="7315200" y="0"/>
                </a:lnTo>
                <a:lnTo>
                  <a:pt x="7315200" y="443346"/>
                </a:lnTo>
                <a:lnTo>
                  <a:pt x="0" y="4433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461157" y="808418"/>
            <a:ext cx="2213848" cy="766281"/>
            <a:chOff x="0" y="0"/>
            <a:chExt cx="583071" cy="2018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832930" y="808418"/>
            <a:ext cx="2213848" cy="766281"/>
            <a:chOff x="0" y="0"/>
            <a:chExt cx="583071" cy="201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001E2E"/>
            </a:solidFill>
            <a:ln w="38100" cap="sq">
              <a:solidFill>
                <a:srgbClr val="7A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204702" y="808418"/>
            <a:ext cx="2213848" cy="766281"/>
            <a:chOff x="0" y="0"/>
            <a:chExt cx="583071" cy="201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576475" y="808418"/>
            <a:ext cx="2213848" cy="766281"/>
            <a:chOff x="0" y="0"/>
            <a:chExt cx="583071" cy="201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948247" y="808418"/>
            <a:ext cx="2213848" cy="766281"/>
            <a:chOff x="0" y="0"/>
            <a:chExt cx="583071" cy="201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6519341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Einleitung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895394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Programm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271447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HMI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647500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Simulation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023553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Projektkosten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506228" y="2240842"/>
            <a:ext cx="11709959" cy="4097546"/>
          </a:xfrm>
          <a:custGeom>
            <a:avLst/>
            <a:gdLst/>
            <a:ahLst/>
            <a:cxnLst/>
            <a:rect r="r" b="b" t="t" l="l"/>
            <a:pathLst>
              <a:path h="4097546" w="11709959">
                <a:moveTo>
                  <a:pt x="0" y="0"/>
                </a:moveTo>
                <a:lnTo>
                  <a:pt x="11709959" y="0"/>
                </a:lnTo>
                <a:lnTo>
                  <a:pt x="11709959" y="4097546"/>
                </a:lnTo>
                <a:lnTo>
                  <a:pt x="0" y="40975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506228" y="6338388"/>
            <a:ext cx="11709959" cy="2904936"/>
          </a:xfrm>
          <a:custGeom>
            <a:avLst/>
            <a:gdLst/>
            <a:ahLst/>
            <a:cxnLst/>
            <a:rect r="r" b="b" t="t" l="l"/>
            <a:pathLst>
              <a:path h="2904936" w="11709959">
                <a:moveTo>
                  <a:pt x="0" y="0"/>
                </a:moveTo>
                <a:lnTo>
                  <a:pt x="11709959" y="0"/>
                </a:lnTo>
                <a:lnTo>
                  <a:pt x="11709959" y="2904936"/>
                </a:lnTo>
                <a:lnTo>
                  <a:pt x="0" y="29049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6559134" y="9076380"/>
            <a:ext cx="1009195" cy="766281"/>
            <a:chOff x="0" y="0"/>
            <a:chExt cx="265796" cy="201819"/>
          </a:xfrm>
        </p:grpSpPr>
        <p:sp>
          <p:nvSpPr>
            <p:cNvPr name="Freeform 28" id="28" descr="1 "/>
            <p:cNvSpPr/>
            <p:nvPr/>
          </p:nvSpPr>
          <p:spPr>
            <a:xfrm flipH="false" flipV="false" rot="0">
              <a:off x="0" y="0"/>
              <a:ext cx="265796" cy="201819"/>
            </a:xfrm>
            <a:custGeom>
              <a:avLst/>
              <a:gdLst/>
              <a:ahLst/>
              <a:cxnLst/>
              <a:rect r="r" b="b" t="t" l="l"/>
              <a:pathLst>
                <a:path h="201819" w="265796">
                  <a:moveTo>
                    <a:pt x="76714" y="0"/>
                  </a:moveTo>
                  <a:lnTo>
                    <a:pt x="189082" y="0"/>
                  </a:lnTo>
                  <a:cubicBezTo>
                    <a:pt x="209428" y="0"/>
                    <a:pt x="228940" y="8082"/>
                    <a:pt x="243327" y="22469"/>
                  </a:cubicBezTo>
                  <a:cubicBezTo>
                    <a:pt x="257714" y="36856"/>
                    <a:pt x="265796" y="56368"/>
                    <a:pt x="265796" y="76714"/>
                  </a:cubicBezTo>
                  <a:lnTo>
                    <a:pt x="265796" y="125105"/>
                  </a:lnTo>
                  <a:cubicBezTo>
                    <a:pt x="265796" y="145451"/>
                    <a:pt x="257714" y="164963"/>
                    <a:pt x="243327" y="179350"/>
                  </a:cubicBezTo>
                  <a:cubicBezTo>
                    <a:pt x="228940" y="193737"/>
                    <a:pt x="209428" y="201819"/>
                    <a:pt x="189082" y="201819"/>
                  </a:cubicBezTo>
                  <a:lnTo>
                    <a:pt x="76714" y="201819"/>
                  </a:lnTo>
                  <a:cubicBezTo>
                    <a:pt x="56368" y="201819"/>
                    <a:pt x="36856" y="193737"/>
                    <a:pt x="22469" y="179350"/>
                  </a:cubicBezTo>
                  <a:cubicBezTo>
                    <a:pt x="8082" y="164963"/>
                    <a:pt x="0" y="145451"/>
                    <a:pt x="0" y="125105"/>
                  </a:cubicBezTo>
                  <a:lnTo>
                    <a:pt x="0" y="76714"/>
                  </a:lnTo>
                  <a:cubicBezTo>
                    <a:pt x="0" y="56368"/>
                    <a:pt x="8082" y="36856"/>
                    <a:pt x="22469" y="22469"/>
                  </a:cubicBezTo>
                  <a:cubicBezTo>
                    <a:pt x="36856" y="8082"/>
                    <a:pt x="56368" y="0"/>
                    <a:pt x="76714" y="0"/>
                  </a:cubicBezTo>
                  <a:close/>
                </a:path>
              </a:pathLst>
            </a:custGeom>
            <a:solidFill>
              <a:srgbClr val="001E2E"/>
            </a:solidFill>
            <a:ln w="38100" cap="sq">
              <a:solidFill>
                <a:srgbClr val="7AFFFF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66675"/>
              <a:ext cx="265796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6633805" y="9136622"/>
            <a:ext cx="859854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b="true" sz="2999" spc="68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E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3111598" y="4914258"/>
            <a:ext cx="10922401" cy="6732171"/>
          </a:xfrm>
          <a:custGeom>
            <a:avLst/>
            <a:gdLst/>
            <a:ahLst/>
            <a:cxnLst/>
            <a:rect r="r" b="b" t="t" l="l"/>
            <a:pathLst>
              <a:path h="6732171" w="10922401">
                <a:moveTo>
                  <a:pt x="0" y="6732170"/>
                </a:moveTo>
                <a:lnTo>
                  <a:pt x="10922401" y="6732170"/>
                </a:lnTo>
                <a:lnTo>
                  <a:pt x="10922401" y="0"/>
                </a:lnTo>
                <a:lnTo>
                  <a:pt x="0" y="0"/>
                </a:lnTo>
                <a:lnTo>
                  <a:pt x="0" y="67321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04702" y="-2701568"/>
            <a:ext cx="7684389" cy="8229600"/>
          </a:xfrm>
          <a:custGeom>
            <a:avLst/>
            <a:gdLst/>
            <a:ahLst/>
            <a:cxnLst/>
            <a:rect r="r" b="b" t="t" l="l"/>
            <a:pathLst>
              <a:path h="8229600" w="7684389">
                <a:moveTo>
                  <a:pt x="0" y="0"/>
                </a:moveTo>
                <a:lnTo>
                  <a:pt x="7684389" y="0"/>
                </a:lnTo>
                <a:lnTo>
                  <a:pt x="7684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46209" y="969886"/>
            <a:ext cx="7315200" cy="443345"/>
          </a:xfrm>
          <a:custGeom>
            <a:avLst/>
            <a:gdLst/>
            <a:ahLst/>
            <a:cxnLst/>
            <a:rect r="r" b="b" t="t" l="l"/>
            <a:pathLst>
              <a:path h="443345" w="7315200">
                <a:moveTo>
                  <a:pt x="0" y="0"/>
                </a:moveTo>
                <a:lnTo>
                  <a:pt x="7315200" y="0"/>
                </a:lnTo>
                <a:lnTo>
                  <a:pt x="7315200" y="443346"/>
                </a:lnTo>
                <a:lnTo>
                  <a:pt x="0" y="4433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461157" y="808418"/>
            <a:ext cx="2213848" cy="766281"/>
            <a:chOff x="0" y="0"/>
            <a:chExt cx="583071" cy="2018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832930" y="808418"/>
            <a:ext cx="2213848" cy="766281"/>
            <a:chOff x="0" y="0"/>
            <a:chExt cx="583071" cy="201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001E2E"/>
            </a:solidFill>
            <a:ln w="38100" cap="sq">
              <a:solidFill>
                <a:srgbClr val="7A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204702" y="808418"/>
            <a:ext cx="2213848" cy="766281"/>
            <a:chOff x="0" y="0"/>
            <a:chExt cx="583071" cy="201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576475" y="808418"/>
            <a:ext cx="2213848" cy="766281"/>
            <a:chOff x="0" y="0"/>
            <a:chExt cx="583071" cy="201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948247" y="808418"/>
            <a:ext cx="2213848" cy="766281"/>
            <a:chOff x="0" y="0"/>
            <a:chExt cx="583071" cy="201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6519341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Einleitung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895394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Programm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271447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HMI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647500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Simulation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023553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Projektkosten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630280" y="1867045"/>
            <a:ext cx="11088336" cy="3883953"/>
          </a:xfrm>
          <a:custGeom>
            <a:avLst/>
            <a:gdLst/>
            <a:ahLst/>
            <a:cxnLst/>
            <a:rect r="r" b="b" t="t" l="l"/>
            <a:pathLst>
              <a:path h="3883953" w="11088336">
                <a:moveTo>
                  <a:pt x="0" y="0"/>
                </a:moveTo>
                <a:lnTo>
                  <a:pt x="11088335" y="0"/>
                </a:lnTo>
                <a:lnTo>
                  <a:pt x="11088335" y="3883953"/>
                </a:lnTo>
                <a:lnTo>
                  <a:pt x="0" y="38839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9946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630280" y="5779573"/>
            <a:ext cx="11088336" cy="4187180"/>
          </a:xfrm>
          <a:custGeom>
            <a:avLst/>
            <a:gdLst/>
            <a:ahLst/>
            <a:cxnLst/>
            <a:rect r="r" b="b" t="t" l="l"/>
            <a:pathLst>
              <a:path h="4187180" w="11088336">
                <a:moveTo>
                  <a:pt x="0" y="0"/>
                </a:moveTo>
                <a:lnTo>
                  <a:pt x="11088335" y="0"/>
                </a:lnTo>
                <a:lnTo>
                  <a:pt x="11088335" y="4187180"/>
                </a:lnTo>
                <a:lnTo>
                  <a:pt x="0" y="41871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2067" r="0" b="-9251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6559134" y="9076380"/>
            <a:ext cx="1009195" cy="766281"/>
            <a:chOff x="0" y="0"/>
            <a:chExt cx="265796" cy="201819"/>
          </a:xfrm>
        </p:grpSpPr>
        <p:sp>
          <p:nvSpPr>
            <p:cNvPr name="Freeform 28" id="28" descr="1 "/>
            <p:cNvSpPr/>
            <p:nvPr/>
          </p:nvSpPr>
          <p:spPr>
            <a:xfrm flipH="false" flipV="false" rot="0">
              <a:off x="0" y="0"/>
              <a:ext cx="265796" cy="201819"/>
            </a:xfrm>
            <a:custGeom>
              <a:avLst/>
              <a:gdLst/>
              <a:ahLst/>
              <a:cxnLst/>
              <a:rect r="r" b="b" t="t" l="l"/>
              <a:pathLst>
                <a:path h="201819" w="265796">
                  <a:moveTo>
                    <a:pt x="76714" y="0"/>
                  </a:moveTo>
                  <a:lnTo>
                    <a:pt x="189082" y="0"/>
                  </a:lnTo>
                  <a:cubicBezTo>
                    <a:pt x="209428" y="0"/>
                    <a:pt x="228940" y="8082"/>
                    <a:pt x="243327" y="22469"/>
                  </a:cubicBezTo>
                  <a:cubicBezTo>
                    <a:pt x="257714" y="36856"/>
                    <a:pt x="265796" y="56368"/>
                    <a:pt x="265796" y="76714"/>
                  </a:cubicBezTo>
                  <a:lnTo>
                    <a:pt x="265796" y="125105"/>
                  </a:lnTo>
                  <a:cubicBezTo>
                    <a:pt x="265796" y="145451"/>
                    <a:pt x="257714" y="164963"/>
                    <a:pt x="243327" y="179350"/>
                  </a:cubicBezTo>
                  <a:cubicBezTo>
                    <a:pt x="228940" y="193737"/>
                    <a:pt x="209428" y="201819"/>
                    <a:pt x="189082" y="201819"/>
                  </a:cubicBezTo>
                  <a:lnTo>
                    <a:pt x="76714" y="201819"/>
                  </a:lnTo>
                  <a:cubicBezTo>
                    <a:pt x="56368" y="201819"/>
                    <a:pt x="36856" y="193737"/>
                    <a:pt x="22469" y="179350"/>
                  </a:cubicBezTo>
                  <a:cubicBezTo>
                    <a:pt x="8082" y="164963"/>
                    <a:pt x="0" y="145451"/>
                    <a:pt x="0" y="125105"/>
                  </a:cubicBezTo>
                  <a:lnTo>
                    <a:pt x="0" y="76714"/>
                  </a:lnTo>
                  <a:cubicBezTo>
                    <a:pt x="0" y="56368"/>
                    <a:pt x="8082" y="36856"/>
                    <a:pt x="22469" y="22469"/>
                  </a:cubicBezTo>
                  <a:cubicBezTo>
                    <a:pt x="36856" y="8082"/>
                    <a:pt x="56368" y="0"/>
                    <a:pt x="76714" y="0"/>
                  </a:cubicBezTo>
                  <a:close/>
                </a:path>
              </a:pathLst>
            </a:custGeom>
            <a:solidFill>
              <a:srgbClr val="001E2E"/>
            </a:solidFill>
            <a:ln w="38100" cap="sq">
              <a:solidFill>
                <a:srgbClr val="7AFFFF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66675"/>
              <a:ext cx="265796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6633805" y="9136622"/>
            <a:ext cx="859854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b="true" sz="2999" spc="68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E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3111598" y="4914258"/>
            <a:ext cx="10922401" cy="6732171"/>
          </a:xfrm>
          <a:custGeom>
            <a:avLst/>
            <a:gdLst/>
            <a:ahLst/>
            <a:cxnLst/>
            <a:rect r="r" b="b" t="t" l="l"/>
            <a:pathLst>
              <a:path h="6732171" w="10922401">
                <a:moveTo>
                  <a:pt x="0" y="6732170"/>
                </a:moveTo>
                <a:lnTo>
                  <a:pt x="10922401" y="6732170"/>
                </a:lnTo>
                <a:lnTo>
                  <a:pt x="10922401" y="0"/>
                </a:lnTo>
                <a:lnTo>
                  <a:pt x="0" y="0"/>
                </a:lnTo>
                <a:lnTo>
                  <a:pt x="0" y="67321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04702" y="-2701568"/>
            <a:ext cx="7684389" cy="8229600"/>
          </a:xfrm>
          <a:custGeom>
            <a:avLst/>
            <a:gdLst/>
            <a:ahLst/>
            <a:cxnLst/>
            <a:rect r="r" b="b" t="t" l="l"/>
            <a:pathLst>
              <a:path h="8229600" w="7684389">
                <a:moveTo>
                  <a:pt x="0" y="0"/>
                </a:moveTo>
                <a:lnTo>
                  <a:pt x="7684389" y="0"/>
                </a:lnTo>
                <a:lnTo>
                  <a:pt x="7684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46209" y="969886"/>
            <a:ext cx="7315200" cy="443345"/>
          </a:xfrm>
          <a:custGeom>
            <a:avLst/>
            <a:gdLst/>
            <a:ahLst/>
            <a:cxnLst/>
            <a:rect r="r" b="b" t="t" l="l"/>
            <a:pathLst>
              <a:path h="443345" w="7315200">
                <a:moveTo>
                  <a:pt x="0" y="0"/>
                </a:moveTo>
                <a:lnTo>
                  <a:pt x="7315200" y="0"/>
                </a:lnTo>
                <a:lnTo>
                  <a:pt x="7315200" y="443346"/>
                </a:lnTo>
                <a:lnTo>
                  <a:pt x="0" y="4433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461157" y="808418"/>
            <a:ext cx="2213848" cy="766281"/>
            <a:chOff x="0" y="0"/>
            <a:chExt cx="583071" cy="2018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832930" y="808418"/>
            <a:ext cx="2213848" cy="766281"/>
            <a:chOff x="0" y="0"/>
            <a:chExt cx="583071" cy="201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001E2E"/>
            </a:solidFill>
            <a:ln w="38100" cap="sq">
              <a:solidFill>
                <a:srgbClr val="7A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204702" y="808418"/>
            <a:ext cx="2213848" cy="766281"/>
            <a:chOff x="0" y="0"/>
            <a:chExt cx="583071" cy="201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576475" y="808418"/>
            <a:ext cx="2213848" cy="766281"/>
            <a:chOff x="0" y="0"/>
            <a:chExt cx="583071" cy="201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948247" y="808418"/>
            <a:ext cx="2213848" cy="766281"/>
            <a:chOff x="0" y="0"/>
            <a:chExt cx="583071" cy="201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6519341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Einleitung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895394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Programm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271447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HMI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647500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Simulation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023553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Projektkosten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912137" y="2996698"/>
            <a:ext cx="12264397" cy="2872742"/>
          </a:xfrm>
          <a:custGeom>
            <a:avLst/>
            <a:gdLst/>
            <a:ahLst/>
            <a:cxnLst/>
            <a:rect r="r" b="b" t="t" l="l"/>
            <a:pathLst>
              <a:path h="2872742" w="12264397">
                <a:moveTo>
                  <a:pt x="0" y="0"/>
                </a:moveTo>
                <a:lnTo>
                  <a:pt x="12264397" y="0"/>
                </a:lnTo>
                <a:lnTo>
                  <a:pt x="12264397" y="2872741"/>
                </a:lnTo>
                <a:lnTo>
                  <a:pt x="0" y="28727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912137" y="5988949"/>
            <a:ext cx="12264397" cy="3004683"/>
          </a:xfrm>
          <a:custGeom>
            <a:avLst/>
            <a:gdLst/>
            <a:ahLst/>
            <a:cxnLst/>
            <a:rect r="r" b="b" t="t" l="l"/>
            <a:pathLst>
              <a:path h="3004683" w="12264397">
                <a:moveTo>
                  <a:pt x="0" y="0"/>
                </a:moveTo>
                <a:lnTo>
                  <a:pt x="12264397" y="0"/>
                </a:lnTo>
                <a:lnTo>
                  <a:pt x="12264397" y="3004683"/>
                </a:lnTo>
                <a:lnTo>
                  <a:pt x="0" y="30046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6559134" y="9076380"/>
            <a:ext cx="1009195" cy="766281"/>
            <a:chOff x="0" y="0"/>
            <a:chExt cx="265796" cy="201819"/>
          </a:xfrm>
        </p:grpSpPr>
        <p:sp>
          <p:nvSpPr>
            <p:cNvPr name="Freeform 28" id="28" descr="1 "/>
            <p:cNvSpPr/>
            <p:nvPr/>
          </p:nvSpPr>
          <p:spPr>
            <a:xfrm flipH="false" flipV="false" rot="0">
              <a:off x="0" y="0"/>
              <a:ext cx="265796" cy="201819"/>
            </a:xfrm>
            <a:custGeom>
              <a:avLst/>
              <a:gdLst/>
              <a:ahLst/>
              <a:cxnLst/>
              <a:rect r="r" b="b" t="t" l="l"/>
              <a:pathLst>
                <a:path h="201819" w="265796">
                  <a:moveTo>
                    <a:pt x="76714" y="0"/>
                  </a:moveTo>
                  <a:lnTo>
                    <a:pt x="189082" y="0"/>
                  </a:lnTo>
                  <a:cubicBezTo>
                    <a:pt x="209428" y="0"/>
                    <a:pt x="228940" y="8082"/>
                    <a:pt x="243327" y="22469"/>
                  </a:cubicBezTo>
                  <a:cubicBezTo>
                    <a:pt x="257714" y="36856"/>
                    <a:pt x="265796" y="56368"/>
                    <a:pt x="265796" y="76714"/>
                  </a:cubicBezTo>
                  <a:lnTo>
                    <a:pt x="265796" y="125105"/>
                  </a:lnTo>
                  <a:cubicBezTo>
                    <a:pt x="265796" y="145451"/>
                    <a:pt x="257714" y="164963"/>
                    <a:pt x="243327" y="179350"/>
                  </a:cubicBezTo>
                  <a:cubicBezTo>
                    <a:pt x="228940" y="193737"/>
                    <a:pt x="209428" y="201819"/>
                    <a:pt x="189082" y="201819"/>
                  </a:cubicBezTo>
                  <a:lnTo>
                    <a:pt x="76714" y="201819"/>
                  </a:lnTo>
                  <a:cubicBezTo>
                    <a:pt x="56368" y="201819"/>
                    <a:pt x="36856" y="193737"/>
                    <a:pt x="22469" y="179350"/>
                  </a:cubicBezTo>
                  <a:cubicBezTo>
                    <a:pt x="8082" y="164963"/>
                    <a:pt x="0" y="145451"/>
                    <a:pt x="0" y="125105"/>
                  </a:cubicBezTo>
                  <a:lnTo>
                    <a:pt x="0" y="76714"/>
                  </a:lnTo>
                  <a:cubicBezTo>
                    <a:pt x="0" y="56368"/>
                    <a:pt x="8082" y="36856"/>
                    <a:pt x="22469" y="22469"/>
                  </a:cubicBezTo>
                  <a:cubicBezTo>
                    <a:pt x="36856" y="8082"/>
                    <a:pt x="56368" y="0"/>
                    <a:pt x="76714" y="0"/>
                  </a:cubicBezTo>
                  <a:close/>
                </a:path>
              </a:pathLst>
            </a:custGeom>
            <a:solidFill>
              <a:srgbClr val="001E2E"/>
            </a:solidFill>
            <a:ln w="38100" cap="sq">
              <a:solidFill>
                <a:srgbClr val="7AFFFF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66675"/>
              <a:ext cx="265796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6633805" y="9136622"/>
            <a:ext cx="859854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b="true" sz="2999" spc="68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2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46209" y="969886"/>
            <a:ext cx="7315200" cy="443345"/>
          </a:xfrm>
          <a:custGeom>
            <a:avLst/>
            <a:gdLst/>
            <a:ahLst/>
            <a:cxnLst/>
            <a:rect r="r" b="b" t="t" l="l"/>
            <a:pathLst>
              <a:path h="443345" w="7315200">
                <a:moveTo>
                  <a:pt x="0" y="0"/>
                </a:moveTo>
                <a:lnTo>
                  <a:pt x="7315200" y="0"/>
                </a:lnTo>
                <a:lnTo>
                  <a:pt x="7315200" y="443346"/>
                </a:lnTo>
                <a:lnTo>
                  <a:pt x="0" y="4433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461157" y="808418"/>
            <a:ext cx="2213848" cy="766281"/>
            <a:chOff x="0" y="0"/>
            <a:chExt cx="583071" cy="2018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832930" y="808418"/>
            <a:ext cx="2213848" cy="766281"/>
            <a:chOff x="0" y="0"/>
            <a:chExt cx="583071" cy="2018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204702" y="808418"/>
            <a:ext cx="2213848" cy="766281"/>
            <a:chOff x="0" y="0"/>
            <a:chExt cx="583071" cy="2018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001E2E"/>
            </a:solidFill>
            <a:ln w="38100" cap="sq">
              <a:solidFill>
                <a:srgbClr val="7A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576475" y="808418"/>
            <a:ext cx="2213848" cy="766281"/>
            <a:chOff x="0" y="0"/>
            <a:chExt cx="583071" cy="20181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948247" y="808418"/>
            <a:ext cx="2213848" cy="766281"/>
            <a:chOff x="0" y="0"/>
            <a:chExt cx="583071" cy="20181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387099" y="2922001"/>
            <a:ext cx="9513802" cy="41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3600" b="true">
                <a:solidFill>
                  <a:srgbClr val="7AFFFF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HMI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519341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Einleitung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895394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Programm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271447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HMI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647500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Simulation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023553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Projektkosten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2284602" y="1994267"/>
            <a:ext cx="13718796" cy="7926605"/>
          </a:xfrm>
          <a:custGeom>
            <a:avLst/>
            <a:gdLst/>
            <a:ahLst/>
            <a:cxnLst/>
            <a:rect r="r" b="b" t="t" l="l"/>
            <a:pathLst>
              <a:path h="7926605" w="13718796">
                <a:moveTo>
                  <a:pt x="0" y="0"/>
                </a:moveTo>
                <a:lnTo>
                  <a:pt x="13718796" y="0"/>
                </a:lnTo>
                <a:lnTo>
                  <a:pt x="13718796" y="7926604"/>
                </a:lnTo>
                <a:lnTo>
                  <a:pt x="0" y="79266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759" r="-15479" b="-7104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6719530" y="9076380"/>
            <a:ext cx="1009195" cy="766281"/>
            <a:chOff x="0" y="0"/>
            <a:chExt cx="265796" cy="201819"/>
          </a:xfrm>
        </p:grpSpPr>
        <p:sp>
          <p:nvSpPr>
            <p:cNvPr name="Freeform 26" id="26" descr="1 "/>
            <p:cNvSpPr/>
            <p:nvPr/>
          </p:nvSpPr>
          <p:spPr>
            <a:xfrm flipH="false" flipV="false" rot="0">
              <a:off x="0" y="0"/>
              <a:ext cx="265796" cy="201819"/>
            </a:xfrm>
            <a:custGeom>
              <a:avLst/>
              <a:gdLst/>
              <a:ahLst/>
              <a:cxnLst/>
              <a:rect r="r" b="b" t="t" l="l"/>
              <a:pathLst>
                <a:path h="201819" w="265796">
                  <a:moveTo>
                    <a:pt x="76714" y="0"/>
                  </a:moveTo>
                  <a:lnTo>
                    <a:pt x="189082" y="0"/>
                  </a:lnTo>
                  <a:cubicBezTo>
                    <a:pt x="209428" y="0"/>
                    <a:pt x="228940" y="8082"/>
                    <a:pt x="243327" y="22469"/>
                  </a:cubicBezTo>
                  <a:cubicBezTo>
                    <a:pt x="257714" y="36856"/>
                    <a:pt x="265796" y="56368"/>
                    <a:pt x="265796" y="76714"/>
                  </a:cubicBezTo>
                  <a:lnTo>
                    <a:pt x="265796" y="125105"/>
                  </a:lnTo>
                  <a:cubicBezTo>
                    <a:pt x="265796" y="145451"/>
                    <a:pt x="257714" y="164963"/>
                    <a:pt x="243327" y="179350"/>
                  </a:cubicBezTo>
                  <a:cubicBezTo>
                    <a:pt x="228940" y="193737"/>
                    <a:pt x="209428" y="201819"/>
                    <a:pt x="189082" y="201819"/>
                  </a:cubicBezTo>
                  <a:lnTo>
                    <a:pt x="76714" y="201819"/>
                  </a:lnTo>
                  <a:cubicBezTo>
                    <a:pt x="56368" y="201819"/>
                    <a:pt x="36856" y="193737"/>
                    <a:pt x="22469" y="179350"/>
                  </a:cubicBezTo>
                  <a:cubicBezTo>
                    <a:pt x="8082" y="164963"/>
                    <a:pt x="0" y="145451"/>
                    <a:pt x="0" y="125105"/>
                  </a:cubicBezTo>
                  <a:lnTo>
                    <a:pt x="0" y="76714"/>
                  </a:lnTo>
                  <a:cubicBezTo>
                    <a:pt x="0" y="56368"/>
                    <a:pt x="8082" y="36856"/>
                    <a:pt x="22469" y="22469"/>
                  </a:cubicBezTo>
                  <a:cubicBezTo>
                    <a:pt x="36856" y="8082"/>
                    <a:pt x="56368" y="0"/>
                    <a:pt x="76714" y="0"/>
                  </a:cubicBezTo>
                  <a:close/>
                </a:path>
              </a:pathLst>
            </a:custGeom>
            <a:solidFill>
              <a:srgbClr val="001E2E"/>
            </a:solidFill>
            <a:ln w="38100" cap="sq">
              <a:solidFill>
                <a:srgbClr val="7AFFFF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66675"/>
              <a:ext cx="265796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6794200" y="9146147"/>
            <a:ext cx="859854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b="true" sz="2999" spc="68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2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46209" y="969886"/>
            <a:ext cx="7315200" cy="443345"/>
          </a:xfrm>
          <a:custGeom>
            <a:avLst/>
            <a:gdLst/>
            <a:ahLst/>
            <a:cxnLst/>
            <a:rect r="r" b="b" t="t" l="l"/>
            <a:pathLst>
              <a:path h="443345" w="7315200">
                <a:moveTo>
                  <a:pt x="0" y="0"/>
                </a:moveTo>
                <a:lnTo>
                  <a:pt x="7315200" y="0"/>
                </a:lnTo>
                <a:lnTo>
                  <a:pt x="7315200" y="443346"/>
                </a:lnTo>
                <a:lnTo>
                  <a:pt x="0" y="4433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461157" y="808418"/>
            <a:ext cx="2213848" cy="766281"/>
            <a:chOff x="0" y="0"/>
            <a:chExt cx="583071" cy="2018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832930" y="808418"/>
            <a:ext cx="2213848" cy="766281"/>
            <a:chOff x="0" y="0"/>
            <a:chExt cx="583071" cy="2018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204702" y="808418"/>
            <a:ext cx="2213848" cy="766281"/>
            <a:chOff x="0" y="0"/>
            <a:chExt cx="583071" cy="2018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576475" y="808418"/>
            <a:ext cx="2213848" cy="766281"/>
            <a:chOff x="0" y="0"/>
            <a:chExt cx="583071" cy="20181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001E2E"/>
            </a:solidFill>
            <a:ln w="38100" cap="sq">
              <a:solidFill>
                <a:srgbClr val="7A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948247" y="808418"/>
            <a:ext cx="2213848" cy="766281"/>
            <a:chOff x="0" y="0"/>
            <a:chExt cx="583071" cy="20181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pic>
        <p:nvPicPr>
          <p:cNvPr name="Picture 18" id="18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75956" y="1923661"/>
            <a:ext cx="15336087" cy="7850616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6519341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Einleitung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895394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Programm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271447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HMI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647500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Simulation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023553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Projektkosten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2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0447546" y="551379"/>
            <a:ext cx="10922401" cy="6732171"/>
          </a:xfrm>
          <a:custGeom>
            <a:avLst/>
            <a:gdLst/>
            <a:ahLst/>
            <a:cxnLst/>
            <a:rect r="r" b="b" t="t" l="l"/>
            <a:pathLst>
              <a:path h="6732171" w="10922401">
                <a:moveTo>
                  <a:pt x="10922400" y="0"/>
                </a:moveTo>
                <a:lnTo>
                  <a:pt x="0" y="0"/>
                </a:lnTo>
                <a:lnTo>
                  <a:pt x="0" y="6732171"/>
                </a:lnTo>
                <a:lnTo>
                  <a:pt x="10922400" y="6732171"/>
                </a:lnTo>
                <a:lnTo>
                  <a:pt x="109224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04702" y="-2701568"/>
            <a:ext cx="7684389" cy="8229600"/>
          </a:xfrm>
          <a:custGeom>
            <a:avLst/>
            <a:gdLst/>
            <a:ahLst/>
            <a:cxnLst/>
            <a:rect r="r" b="b" t="t" l="l"/>
            <a:pathLst>
              <a:path h="8229600" w="7684389">
                <a:moveTo>
                  <a:pt x="0" y="0"/>
                </a:moveTo>
                <a:lnTo>
                  <a:pt x="7684389" y="0"/>
                </a:lnTo>
                <a:lnTo>
                  <a:pt x="7684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46209" y="969886"/>
            <a:ext cx="7315200" cy="443345"/>
          </a:xfrm>
          <a:custGeom>
            <a:avLst/>
            <a:gdLst/>
            <a:ahLst/>
            <a:cxnLst/>
            <a:rect r="r" b="b" t="t" l="l"/>
            <a:pathLst>
              <a:path h="443345" w="7315200">
                <a:moveTo>
                  <a:pt x="0" y="0"/>
                </a:moveTo>
                <a:lnTo>
                  <a:pt x="7315200" y="0"/>
                </a:lnTo>
                <a:lnTo>
                  <a:pt x="7315200" y="443346"/>
                </a:lnTo>
                <a:lnTo>
                  <a:pt x="0" y="4433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461157" y="808418"/>
            <a:ext cx="2213848" cy="766281"/>
            <a:chOff x="0" y="0"/>
            <a:chExt cx="583071" cy="2018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832930" y="808418"/>
            <a:ext cx="2213848" cy="766281"/>
            <a:chOff x="0" y="0"/>
            <a:chExt cx="583071" cy="201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204702" y="808418"/>
            <a:ext cx="2213848" cy="766281"/>
            <a:chOff x="0" y="0"/>
            <a:chExt cx="583071" cy="201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576475" y="808418"/>
            <a:ext cx="2213848" cy="766281"/>
            <a:chOff x="0" y="0"/>
            <a:chExt cx="583071" cy="201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948247" y="808418"/>
            <a:ext cx="2213848" cy="766281"/>
            <a:chOff x="0" y="0"/>
            <a:chExt cx="583071" cy="201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001E2E"/>
            </a:solidFill>
            <a:ln w="38100" cap="sq">
              <a:solidFill>
                <a:srgbClr val="7AFFFF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28700" y="3083973"/>
            <a:ext cx="9513802" cy="77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3600" b="true">
                <a:solidFill>
                  <a:srgbClr val="7AFFFF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1     Preis</a:t>
            </a:r>
          </a:p>
          <a:p>
            <a:pPr algn="l">
              <a:lnSpc>
                <a:spcPts val="2880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928340" y="3861624"/>
            <a:ext cx="8378355" cy="1163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199" spc="7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Laut plc-city.com beträgt der Preis der S7-1214 nur 284 €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4149056" y="3842852"/>
            <a:ext cx="8277888" cy="8229600"/>
          </a:xfrm>
          <a:custGeom>
            <a:avLst/>
            <a:gdLst/>
            <a:ahLst/>
            <a:cxnLst/>
            <a:rect r="r" b="b" t="t" l="l"/>
            <a:pathLst>
              <a:path h="8229600" w="8277888">
                <a:moveTo>
                  <a:pt x="0" y="0"/>
                </a:moveTo>
                <a:lnTo>
                  <a:pt x="8277888" y="0"/>
                </a:lnTo>
                <a:lnTo>
                  <a:pt x="82778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6519341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Einleitung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895394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Programm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271447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HMI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647500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Simulation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023553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Projektkosten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8700" y="5616607"/>
            <a:ext cx="10538001" cy="77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3600" b="true">
                <a:solidFill>
                  <a:srgbClr val="7AFFFF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2    Gesamtkosten des Projekts ?</a:t>
            </a:r>
          </a:p>
          <a:p>
            <a:pPr algn="l">
              <a:lnSpc>
                <a:spcPts val="2880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1928340" y="6517622"/>
            <a:ext cx="8378355" cy="296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199" spc="7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SIEMENS 1214 : 284.43EUR</a:t>
            </a:r>
          </a:p>
          <a:p>
            <a:pPr algn="l">
              <a:lnSpc>
                <a:spcPts val="4799"/>
              </a:lnSpc>
            </a:pPr>
            <a:r>
              <a:rPr lang="en-US" sz="3199" spc="7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SIMATIC HMI TP1200: 1695.75EUR</a:t>
            </a:r>
          </a:p>
          <a:p>
            <a:pPr algn="l">
              <a:lnSpc>
                <a:spcPts val="4799"/>
              </a:lnSpc>
            </a:pPr>
            <a:r>
              <a:rPr lang="en-US" sz="3199" spc="7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Programm- und Zusatzgebühren: 1000EUR</a:t>
            </a:r>
          </a:p>
          <a:p>
            <a:pPr algn="l">
              <a:lnSpc>
                <a:spcPts val="4799"/>
              </a:lnSpc>
            </a:pPr>
          </a:p>
        </p:txBody>
      </p:sp>
      <p:grpSp>
        <p:nvGrpSpPr>
          <p:cNvPr name="Group 30" id="30"/>
          <p:cNvGrpSpPr/>
          <p:nvPr/>
        </p:nvGrpSpPr>
        <p:grpSpPr>
          <a:xfrm rot="0">
            <a:off x="9144000" y="9098662"/>
            <a:ext cx="1009195" cy="766281"/>
            <a:chOff x="0" y="0"/>
            <a:chExt cx="265796" cy="201819"/>
          </a:xfrm>
        </p:grpSpPr>
        <p:sp>
          <p:nvSpPr>
            <p:cNvPr name="Freeform 31" id="31" descr="1 "/>
            <p:cNvSpPr/>
            <p:nvPr/>
          </p:nvSpPr>
          <p:spPr>
            <a:xfrm flipH="false" flipV="false" rot="0">
              <a:off x="0" y="0"/>
              <a:ext cx="265796" cy="201819"/>
            </a:xfrm>
            <a:custGeom>
              <a:avLst/>
              <a:gdLst/>
              <a:ahLst/>
              <a:cxnLst/>
              <a:rect r="r" b="b" t="t" l="l"/>
              <a:pathLst>
                <a:path h="201819" w="265796">
                  <a:moveTo>
                    <a:pt x="76714" y="0"/>
                  </a:moveTo>
                  <a:lnTo>
                    <a:pt x="189082" y="0"/>
                  </a:lnTo>
                  <a:cubicBezTo>
                    <a:pt x="209428" y="0"/>
                    <a:pt x="228940" y="8082"/>
                    <a:pt x="243327" y="22469"/>
                  </a:cubicBezTo>
                  <a:cubicBezTo>
                    <a:pt x="257714" y="36856"/>
                    <a:pt x="265796" y="56368"/>
                    <a:pt x="265796" y="76714"/>
                  </a:cubicBezTo>
                  <a:lnTo>
                    <a:pt x="265796" y="125105"/>
                  </a:lnTo>
                  <a:cubicBezTo>
                    <a:pt x="265796" y="145451"/>
                    <a:pt x="257714" y="164963"/>
                    <a:pt x="243327" y="179350"/>
                  </a:cubicBezTo>
                  <a:cubicBezTo>
                    <a:pt x="228940" y="193737"/>
                    <a:pt x="209428" y="201819"/>
                    <a:pt x="189082" y="201819"/>
                  </a:cubicBezTo>
                  <a:lnTo>
                    <a:pt x="76714" y="201819"/>
                  </a:lnTo>
                  <a:cubicBezTo>
                    <a:pt x="56368" y="201819"/>
                    <a:pt x="36856" y="193737"/>
                    <a:pt x="22469" y="179350"/>
                  </a:cubicBezTo>
                  <a:cubicBezTo>
                    <a:pt x="8082" y="164963"/>
                    <a:pt x="0" y="145451"/>
                    <a:pt x="0" y="125105"/>
                  </a:cubicBezTo>
                  <a:lnTo>
                    <a:pt x="0" y="76714"/>
                  </a:lnTo>
                  <a:cubicBezTo>
                    <a:pt x="0" y="56368"/>
                    <a:pt x="8082" y="36856"/>
                    <a:pt x="22469" y="22469"/>
                  </a:cubicBezTo>
                  <a:cubicBezTo>
                    <a:pt x="36856" y="8082"/>
                    <a:pt x="56368" y="0"/>
                    <a:pt x="76714" y="0"/>
                  </a:cubicBezTo>
                  <a:close/>
                </a:path>
              </a:pathLst>
            </a:custGeom>
            <a:solidFill>
              <a:srgbClr val="001E2E"/>
            </a:solidFill>
            <a:ln w="38100" cap="sq">
              <a:solidFill>
                <a:srgbClr val="7AFFFF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66675"/>
              <a:ext cx="265796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9218670" y="9182100"/>
            <a:ext cx="859854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b="true" sz="2999" spc="68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2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3111598" y="4914258"/>
            <a:ext cx="10922401" cy="6732171"/>
          </a:xfrm>
          <a:custGeom>
            <a:avLst/>
            <a:gdLst/>
            <a:ahLst/>
            <a:cxnLst/>
            <a:rect r="r" b="b" t="t" l="l"/>
            <a:pathLst>
              <a:path h="6732171" w="10922401">
                <a:moveTo>
                  <a:pt x="0" y="6732170"/>
                </a:moveTo>
                <a:lnTo>
                  <a:pt x="10922401" y="6732170"/>
                </a:lnTo>
                <a:lnTo>
                  <a:pt x="10922401" y="0"/>
                </a:lnTo>
                <a:lnTo>
                  <a:pt x="0" y="0"/>
                </a:lnTo>
                <a:lnTo>
                  <a:pt x="0" y="67321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447546" y="551379"/>
            <a:ext cx="10922401" cy="6732171"/>
          </a:xfrm>
          <a:custGeom>
            <a:avLst/>
            <a:gdLst/>
            <a:ahLst/>
            <a:cxnLst/>
            <a:rect r="r" b="b" t="t" l="l"/>
            <a:pathLst>
              <a:path h="6732171" w="10922401">
                <a:moveTo>
                  <a:pt x="10922400" y="0"/>
                </a:moveTo>
                <a:lnTo>
                  <a:pt x="0" y="0"/>
                </a:lnTo>
                <a:lnTo>
                  <a:pt x="0" y="6732171"/>
                </a:lnTo>
                <a:lnTo>
                  <a:pt x="10922400" y="6732171"/>
                </a:lnTo>
                <a:lnTo>
                  <a:pt x="109224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81016" y="4321586"/>
            <a:ext cx="11125967" cy="1896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77"/>
              </a:lnSpc>
            </a:pPr>
            <a:r>
              <a:rPr lang="en-US" b="true" sz="4800">
                <a:solidFill>
                  <a:srgbClr val="FFFFFF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VIELEN DANK FÜR IHRE AUFMERKSAMKEIT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204702" y="-2701568"/>
            <a:ext cx="7684389" cy="8229600"/>
          </a:xfrm>
          <a:custGeom>
            <a:avLst/>
            <a:gdLst/>
            <a:ahLst/>
            <a:cxnLst/>
            <a:rect r="r" b="b" t="t" l="l"/>
            <a:pathLst>
              <a:path h="8229600" w="7684389">
                <a:moveTo>
                  <a:pt x="0" y="0"/>
                </a:moveTo>
                <a:lnTo>
                  <a:pt x="7684389" y="0"/>
                </a:lnTo>
                <a:lnTo>
                  <a:pt x="7684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059553" y="3388244"/>
            <a:ext cx="7315200" cy="443345"/>
          </a:xfrm>
          <a:custGeom>
            <a:avLst/>
            <a:gdLst/>
            <a:ahLst/>
            <a:cxnLst/>
            <a:rect r="r" b="b" t="t" l="l"/>
            <a:pathLst>
              <a:path h="443345" w="7315200">
                <a:moveTo>
                  <a:pt x="0" y="0"/>
                </a:moveTo>
                <a:lnTo>
                  <a:pt x="7315200" y="0"/>
                </a:lnTo>
                <a:lnTo>
                  <a:pt x="7315200" y="443345"/>
                </a:lnTo>
                <a:lnTo>
                  <a:pt x="0" y="4433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E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04702" y="-2701568"/>
            <a:ext cx="7684389" cy="8229600"/>
          </a:xfrm>
          <a:custGeom>
            <a:avLst/>
            <a:gdLst/>
            <a:ahLst/>
            <a:cxnLst/>
            <a:rect r="r" b="b" t="t" l="l"/>
            <a:pathLst>
              <a:path h="8229600" w="7684389">
                <a:moveTo>
                  <a:pt x="0" y="0"/>
                </a:moveTo>
                <a:lnTo>
                  <a:pt x="7684389" y="0"/>
                </a:lnTo>
                <a:lnTo>
                  <a:pt x="7684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71399" y="-4258119"/>
            <a:ext cx="8277888" cy="8229600"/>
          </a:xfrm>
          <a:custGeom>
            <a:avLst/>
            <a:gdLst/>
            <a:ahLst/>
            <a:cxnLst/>
            <a:rect r="r" b="b" t="t" l="l"/>
            <a:pathLst>
              <a:path h="8229600" w="8277888">
                <a:moveTo>
                  <a:pt x="0" y="0"/>
                </a:moveTo>
                <a:lnTo>
                  <a:pt x="8277888" y="0"/>
                </a:lnTo>
                <a:lnTo>
                  <a:pt x="82778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839722" y="-4114800"/>
            <a:ext cx="12453642" cy="8229600"/>
          </a:xfrm>
          <a:custGeom>
            <a:avLst/>
            <a:gdLst/>
            <a:ahLst/>
            <a:cxnLst/>
            <a:rect r="r" b="b" t="t" l="l"/>
            <a:pathLst>
              <a:path h="8229600" w="12453642">
                <a:moveTo>
                  <a:pt x="0" y="0"/>
                </a:moveTo>
                <a:lnTo>
                  <a:pt x="12453642" y="0"/>
                </a:lnTo>
                <a:lnTo>
                  <a:pt x="1245364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367545" y="2679735"/>
            <a:ext cx="11552910" cy="796355"/>
            <a:chOff x="0" y="0"/>
            <a:chExt cx="3510353" cy="2419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10353" cy="241973"/>
            </a:xfrm>
            <a:custGeom>
              <a:avLst/>
              <a:gdLst/>
              <a:ahLst/>
              <a:cxnLst/>
              <a:rect r="r" b="b" t="t" l="l"/>
              <a:pathLst>
                <a:path h="241973" w="3510353">
                  <a:moveTo>
                    <a:pt x="34176" y="0"/>
                  </a:moveTo>
                  <a:lnTo>
                    <a:pt x="3476176" y="0"/>
                  </a:lnTo>
                  <a:cubicBezTo>
                    <a:pt x="3495051" y="0"/>
                    <a:pt x="3510353" y="15301"/>
                    <a:pt x="3510353" y="34176"/>
                  </a:cubicBezTo>
                  <a:lnTo>
                    <a:pt x="3510353" y="207796"/>
                  </a:lnTo>
                  <a:cubicBezTo>
                    <a:pt x="3510353" y="216860"/>
                    <a:pt x="3506752" y="225553"/>
                    <a:pt x="3500343" y="231963"/>
                  </a:cubicBezTo>
                  <a:cubicBezTo>
                    <a:pt x="3493933" y="238372"/>
                    <a:pt x="3485240" y="241973"/>
                    <a:pt x="3476176" y="241973"/>
                  </a:cubicBezTo>
                  <a:lnTo>
                    <a:pt x="34176" y="241973"/>
                  </a:lnTo>
                  <a:cubicBezTo>
                    <a:pt x="15301" y="241973"/>
                    <a:pt x="0" y="226671"/>
                    <a:pt x="0" y="207796"/>
                  </a:cubicBezTo>
                  <a:lnTo>
                    <a:pt x="0" y="34176"/>
                  </a:lnTo>
                  <a:cubicBezTo>
                    <a:pt x="0" y="25112"/>
                    <a:pt x="3601" y="16419"/>
                    <a:pt x="10010" y="10010"/>
                  </a:cubicBezTo>
                  <a:cubicBezTo>
                    <a:pt x="16419" y="3601"/>
                    <a:pt x="25112" y="0"/>
                    <a:pt x="3417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42000"/>
                  </a:srgbClr>
                </a:gs>
                <a:gs pos="100000">
                  <a:srgbClr val="194D69">
                    <a:alpha val="42000"/>
                  </a:srgbClr>
                </a:gs>
              </a:gsLst>
              <a:lin ang="54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10353" cy="2800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814101" y="2909704"/>
            <a:ext cx="10659798" cy="836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3899" b="true">
                <a:solidFill>
                  <a:srgbClr val="7AFFFF"/>
                </a:solidFill>
                <a:latin typeface="Prompt Bold"/>
                <a:ea typeface="Prompt Bold"/>
                <a:cs typeface="Prompt Bold"/>
                <a:sym typeface="Prompt Bold"/>
              </a:rPr>
              <a:t>Inhaltsverzeichnis Präsentation </a:t>
            </a:r>
          </a:p>
          <a:p>
            <a:pPr algn="ctr">
              <a:lnSpc>
                <a:spcPts val="3119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5486400" y="3972694"/>
            <a:ext cx="7315200" cy="614253"/>
          </a:xfrm>
          <a:custGeom>
            <a:avLst/>
            <a:gdLst/>
            <a:ahLst/>
            <a:cxnLst/>
            <a:rect r="r" b="b" t="t" l="l"/>
            <a:pathLst>
              <a:path h="614253" w="7315200">
                <a:moveTo>
                  <a:pt x="0" y="0"/>
                </a:moveTo>
                <a:lnTo>
                  <a:pt x="7315200" y="0"/>
                </a:lnTo>
                <a:lnTo>
                  <a:pt x="7315200" y="614254"/>
                </a:lnTo>
                <a:lnTo>
                  <a:pt x="0" y="6142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596252" y="5240425"/>
            <a:ext cx="9877646" cy="3339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4" indent="-388617" lvl="1">
              <a:lnSpc>
                <a:spcPts val="5399"/>
              </a:lnSpc>
              <a:buAutoNum type="arabicPeriod" startAt="1"/>
            </a:pPr>
            <a:r>
              <a:rPr lang="en-US" sz="3599" spc="8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Einleitung</a:t>
            </a:r>
          </a:p>
          <a:p>
            <a:pPr algn="l" marL="777234" indent="-388617" lvl="1">
              <a:lnSpc>
                <a:spcPts val="5399"/>
              </a:lnSpc>
              <a:buAutoNum type="arabicPeriod" startAt="1"/>
            </a:pPr>
            <a:r>
              <a:rPr lang="en-US" sz="3599" spc="8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Programm</a:t>
            </a:r>
          </a:p>
          <a:p>
            <a:pPr algn="l" marL="777234" indent="-388617" lvl="1">
              <a:lnSpc>
                <a:spcPts val="5399"/>
              </a:lnSpc>
              <a:buAutoNum type="arabicPeriod" startAt="1"/>
            </a:pPr>
            <a:r>
              <a:rPr lang="en-US" sz="3599" spc="8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HMI ( Mensch-Maschine-Schnittstelle)</a:t>
            </a:r>
          </a:p>
          <a:p>
            <a:pPr algn="l" marL="777234" indent="-388617" lvl="1">
              <a:lnSpc>
                <a:spcPts val="5399"/>
              </a:lnSpc>
              <a:buAutoNum type="arabicPeriod" startAt="1"/>
            </a:pPr>
            <a:r>
              <a:rPr lang="en-US" sz="3599" spc="8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Simulation</a:t>
            </a:r>
          </a:p>
          <a:p>
            <a:pPr algn="l" marL="777234" indent="-388617" lvl="1">
              <a:lnSpc>
                <a:spcPts val="5399"/>
              </a:lnSpc>
              <a:buAutoNum type="arabicPeriod" startAt="1"/>
            </a:pPr>
            <a:r>
              <a:rPr lang="en-US" sz="3599" spc="8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Projektkosten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6559134" y="9076380"/>
            <a:ext cx="1009195" cy="766281"/>
            <a:chOff x="0" y="0"/>
            <a:chExt cx="265796" cy="201819"/>
          </a:xfrm>
        </p:grpSpPr>
        <p:sp>
          <p:nvSpPr>
            <p:cNvPr name="Freeform 12" id="12" descr="1 "/>
            <p:cNvSpPr/>
            <p:nvPr/>
          </p:nvSpPr>
          <p:spPr>
            <a:xfrm flipH="false" flipV="false" rot="0">
              <a:off x="0" y="0"/>
              <a:ext cx="265796" cy="201819"/>
            </a:xfrm>
            <a:custGeom>
              <a:avLst/>
              <a:gdLst/>
              <a:ahLst/>
              <a:cxnLst/>
              <a:rect r="r" b="b" t="t" l="l"/>
              <a:pathLst>
                <a:path h="201819" w="265796">
                  <a:moveTo>
                    <a:pt x="76714" y="0"/>
                  </a:moveTo>
                  <a:lnTo>
                    <a:pt x="189082" y="0"/>
                  </a:lnTo>
                  <a:cubicBezTo>
                    <a:pt x="209428" y="0"/>
                    <a:pt x="228940" y="8082"/>
                    <a:pt x="243327" y="22469"/>
                  </a:cubicBezTo>
                  <a:cubicBezTo>
                    <a:pt x="257714" y="36856"/>
                    <a:pt x="265796" y="56368"/>
                    <a:pt x="265796" y="76714"/>
                  </a:cubicBezTo>
                  <a:lnTo>
                    <a:pt x="265796" y="125105"/>
                  </a:lnTo>
                  <a:cubicBezTo>
                    <a:pt x="265796" y="145451"/>
                    <a:pt x="257714" y="164963"/>
                    <a:pt x="243327" y="179350"/>
                  </a:cubicBezTo>
                  <a:cubicBezTo>
                    <a:pt x="228940" y="193737"/>
                    <a:pt x="209428" y="201819"/>
                    <a:pt x="189082" y="201819"/>
                  </a:cubicBezTo>
                  <a:lnTo>
                    <a:pt x="76714" y="201819"/>
                  </a:lnTo>
                  <a:cubicBezTo>
                    <a:pt x="56368" y="201819"/>
                    <a:pt x="36856" y="193737"/>
                    <a:pt x="22469" y="179350"/>
                  </a:cubicBezTo>
                  <a:cubicBezTo>
                    <a:pt x="8082" y="164963"/>
                    <a:pt x="0" y="145451"/>
                    <a:pt x="0" y="125105"/>
                  </a:cubicBezTo>
                  <a:lnTo>
                    <a:pt x="0" y="76714"/>
                  </a:lnTo>
                  <a:cubicBezTo>
                    <a:pt x="0" y="56368"/>
                    <a:pt x="8082" y="36856"/>
                    <a:pt x="22469" y="22469"/>
                  </a:cubicBezTo>
                  <a:cubicBezTo>
                    <a:pt x="36856" y="8082"/>
                    <a:pt x="56368" y="0"/>
                    <a:pt x="76714" y="0"/>
                  </a:cubicBezTo>
                  <a:close/>
                </a:path>
              </a:pathLst>
            </a:custGeom>
            <a:solidFill>
              <a:srgbClr val="001E2E"/>
            </a:solidFill>
            <a:ln w="38100" cap="sq">
              <a:solidFill>
                <a:srgbClr val="7AFF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265796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6633805" y="9136622"/>
            <a:ext cx="859854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b="true" sz="2999" spc="68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E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85308" y="2755078"/>
            <a:ext cx="11117384" cy="6170148"/>
          </a:xfrm>
          <a:custGeom>
            <a:avLst/>
            <a:gdLst/>
            <a:ahLst/>
            <a:cxnLst/>
            <a:rect r="r" b="b" t="t" l="l"/>
            <a:pathLst>
              <a:path h="6170148" w="11117384">
                <a:moveTo>
                  <a:pt x="0" y="0"/>
                </a:moveTo>
                <a:lnTo>
                  <a:pt x="11117384" y="0"/>
                </a:lnTo>
                <a:lnTo>
                  <a:pt x="11117384" y="6170148"/>
                </a:lnTo>
                <a:lnTo>
                  <a:pt x="0" y="61701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04702" y="-2701568"/>
            <a:ext cx="7684389" cy="8229600"/>
          </a:xfrm>
          <a:custGeom>
            <a:avLst/>
            <a:gdLst/>
            <a:ahLst/>
            <a:cxnLst/>
            <a:rect r="r" b="b" t="t" l="l"/>
            <a:pathLst>
              <a:path h="8229600" w="7684389">
                <a:moveTo>
                  <a:pt x="0" y="0"/>
                </a:moveTo>
                <a:lnTo>
                  <a:pt x="7684389" y="0"/>
                </a:lnTo>
                <a:lnTo>
                  <a:pt x="7684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46209" y="969886"/>
            <a:ext cx="7315200" cy="443345"/>
          </a:xfrm>
          <a:custGeom>
            <a:avLst/>
            <a:gdLst/>
            <a:ahLst/>
            <a:cxnLst/>
            <a:rect r="r" b="b" t="t" l="l"/>
            <a:pathLst>
              <a:path h="443345" w="7315200">
                <a:moveTo>
                  <a:pt x="0" y="0"/>
                </a:moveTo>
                <a:lnTo>
                  <a:pt x="7315200" y="0"/>
                </a:lnTo>
                <a:lnTo>
                  <a:pt x="7315200" y="443346"/>
                </a:lnTo>
                <a:lnTo>
                  <a:pt x="0" y="4433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461157" y="808418"/>
            <a:ext cx="2213848" cy="766281"/>
            <a:chOff x="0" y="0"/>
            <a:chExt cx="583071" cy="2018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001E2E"/>
            </a:solidFill>
            <a:ln w="38100" cap="sq">
              <a:solidFill>
                <a:srgbClr val="7A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832930" y="808418"/>
            <a:ext cx="2213848" cy="766281"/>
            <a:chOff x="0" y="0"/>
            <a:chExt cx="583071" cy="201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204702" y="808418"/>
            <a:ext cx="2213848" cy="766281"/>
            <a:chOff x="0" y="0"/>
            <a:chExt cx="583071" cy="201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576475" y="808418"/>
            <a:ext cx="2213848" cy="766281"/>
            <a:chOff x="0" y="0"/>
            <a:chExt cx="583071" cy="201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948247" y="808418"/>
            <a:ext cx="2213848" cy="766281"/>
            <a:chOff x="0" y="0"/>
            <a:chExt cx="583071" cy="201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6559134" y="9076380"/>
            <a:ext cx="1009195" cy="766281"/>
            <a:chOff x="0" y="0"/>
            <a:chExt cx="265796" cy="201819"/>
          </a:xfrm>
        </p:grpSpPr>
        <p:sp>
          <p:nvSpPr>
            <p:cNvPr name="Freeform 21" id="21" descr="1 "/>
            <p:cNvSpPr/>
            <p:nvPr/>
          </p:nvSpPr>
          <p:spPr>
            <a:xfrm flipH="false" flipV="false" rot="0">
              <a:off x="0" y="0"/>
              <a:ext cx="265796" cy="201819"/>
            </a:xfrm>
            <a:custGeom>
              <a:avLst/>
              <a:gdLst/>
              <a:ahLst/>
              <a:cxnLst/>
              <a:rect r="r" b="b" t="t" l="l"/>
              <a:pathLst>
                <a:path h="201819" w="265796">
                  <a:moveTo>
                    <a:pt x="76714" y="0"/>
                  </a:moveTo>
                  <a:lnTo>
                    <a:pt x="189082" y="0"/>
                  </a:lnTo>
                  <a:cubicBezTo>
                    <a:pt x="209428" y="0"/>
                    <a:pt x="228940" y="8082"/>
                    <a:pt x="243327" y="22469"/>
                  </a:cubicBezTo>
                  <a:cubicBezTo>
                    <a:pt x="257714" y="36856"/>
                    <a:pt x="265796" y="56368"/>
                    <a:pt x="265796" y="76714"/>
                  </a:cubicBezTo>
                  <a:lnTo>
                    <a:pt x="265796" y="125105"/>
                  </a:lnTo>
                  <a:cubicBezTo>
                    <a:pt x="265796" y="145451"/>
                    <a:pt x="257714" y="164963"/>
                    <a:pt x="243327" y="179350"/>
                  </a:cubicBezTo>
                  <a:cubicBezTo>
                    <a:pt x="228940" y="193737"/>
                    <a:pt x="209428" y="201819"/>
                    <a:pt x="189082" y="201819"/>
                  </a:cubicBezTo>
                  <a:lnTo>
                    <a:pt x="76714" y="201819"/>
                  </a:lnTo>
                  <a:cubicBezTo>
                    <a:pt x="56368" y="201819"/>
                    <a:pt x="36856" y="193737"/>
                    <a:pt x="22469" y="179350"/>
                  </a:cubicBezTo>
                  <a:cubicBezTo>
                    <a:pt x="8082" y="164963"/>
                    <a:pt x="0" y="145451"/>
                    <a:pt x="0" y="125105"/>
                  </a:cubicBezTo>
                  <a:lnTo>
                    <a:pt x="0" y="76714"/>
                  </a:lnTo>
                  <a:cubicBezTo>
                    <a:pt x="0" y="56368"/>
                    <a:pt x="8082" y="36856"/>
                    <a:pt x="22469" y="22469"/>
                  </a:cubicBezTo>
                  <a:cubicBezTo>
                    <a:pt x="36856" y="8082"/>
                    <a:pt x="56368" y="0"/>
                    <a:pt x="76714" y="0"/>
                  </a:cubicBezTo>
                  <a:close/>
                </a:path>
              </a:pathLst>
            </a:custGeom>
            <a:solidFill>
              <a:srgbClr val="001E2E"/>
            </a:solidFill>
            <a:ln w="38100" cap="sq">
              <a:solidFill>
                <a:srgbClr val="7AFFFF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66675"/>
              <a:ext cx="265796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6519341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Einleitung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895394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Programm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271447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HMI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647500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Simulation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023553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Projektkosten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355878" y="4198898"/>
            <a:ext cx="7576245" cy="1135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41"/>
              </a:lnSpc>
              <a:spcBef>
                <a:spcPct val="0"/>
              </a:spcBef>
            </a:pPr>
            <a:r>
              <a:rPr lang="en-US" sz="6672">
                <a:solidFill>
                  <a:srgbClr val="C5FFFF"/>
                </a:solidFill>
                <a:latin typeface="Zen Dots"/>
                <a:ea typeface="Zen Dots"/>
                <a:cs typeface="Zen Dots"/>
                <a:sym typeface="Zen Dots"/>
              </a:rPr>
              <a:t>WILL</a:t>
            </a:r>
            <a:r>
              <a:rPr lang="en-US" sz="6672">
                <a:solidFill>
                  <a:srgbClr val="C5FFFF"/>
                </a:solidFill>
                <a:latin typeface="Zen Dots"/>
                <a:ea typeface="Zen Dots"/>
                <a:cs typeface="Zen Dots"/>
                <a:sym typeface="Zen Dots"/>
              </a:rPr>
              <a:t>KOMMEN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480846" y="5887777"/>
            <a:ext cx="3326309" cy="38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2"/>
              </a:lnSpc>
              <a:spcBef>
                <a:spcPct val="0"/>
              </a:spcBef>
            </a:pPr>
            <a:r>
              <a:rPr lang="en-US" sz="2230">
                <a:solidFill>
                  <a:srgbClr val="C5FFFF"/>
                </a:solidFill>
                <a:latin typeface="Zen Dots"/>
                <a:ea typeface="Zen Dots"/>
                <a:cs typeface="Zen Dots"/>
                <a:sym typeface="Zen Dots"/>
              </a:rPr>
              <a:t>L</a:t>
            </a:r>
            <a:r>
              <a:rPr lang="en-US" sz="2230">
                <a:solidFill>
                  <a:srgbClr val="C5FFFF"/>
                </a:solidFill>
                <a:latin typeface="Zen Dots"/>
                <a:ea typeface="Zen Dots"/>
                <a:cs typeface="Zen Dots"/>
                <a:sym typeface="Zen Dots"/>
              </a:rPr>
              <a:t>ass uns anfangen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6633805" y="9136622"/>
            <a:ext cx="859854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b="true" sz="2999" spc="68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E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3111598" y="4914258"/>
            <a:ext cx="10922401" cy="6732171"/>
          </a:xfrm>
          <a:custGeom>
            <a:avLst/>
            <a:gdLst/>
            <a:ahLst/>
            <a:cxnLst/>
            <a:rect r="r" b="b" t="t" l="l"/>
            <a:pathLst>
              <a:path h="6732171" w="10922401">
                <a:moveTo>
                  <a:pt x="0" y="6732170"/>
                </a:moveTo>
                <a:lnTo>
                  <a:pt x="10922401" y="6732170"/>
                </a:lnTo>
                <a:lnTo>
                  <a:pt x="10922401" y="0"/>
                </a:lnTo>
                <a:lnTo>
                  <a:pt x="0" y="0"/>
                </a:lnTo>
                <a:lnTo>
                  <a:pt x="0" y="67321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04702" y="-2701568"/>
            <a:ext cx="7684389" cy="8229600"/>
          </a:xfrm>
          <a:custGeom>
            <a:avLst/>
            <a:gdLst/>
            <a:ahLst/>
            <a:cxnLst/>
            <a:rect r="r" b="b" t="t" l="l"/>
            <a:pathLst>
              <a:path h="8229600" w="7684389">
                <a:moveTo>
                  <a:pt x="0" y="0"/>
                </a:moveTo>
                <a:lnTo>
                  <a:pt x="7684389" y="0"/>
                </a:lnTo>
                <a:lnTo>
                  <a:pt x="7684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46209" y="969886"/>
            <a:ext cx="7315200" cy="443345"/>
          </a:xfrm>
          <a:custGeom>
            <a:avLst/>
            <a:gdLst/>
            <a:ahLst/>
            <a:cxnLst/>
            <a:rect r="r" b="b" t="t" l="l"/>
            <a:pathLst>
              <a:path h="443345" w="7315200">
                <a:moveTo>
                  <a:pt x="0" y="0"/>
                </a:moveTo>
                <a:lnTo>
                  <a:pt x="7315200" y="0"/>
                </a:lnTo>
                <a:lnTo>
                  <a:pt x="7315200" y="443346"/>
                </a:lnTo>
                <a:lnTo>
                  <a:pt x="0" y="4433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461157" y="808418"/>
            <a:ext cx="2213848" cy="766281"/>
            <a:chOff x="0" y="0"/>
            <a:chExt cx="583071" cy="2018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832930" y="808418"/>
            <a:ext cx="2213848" cy="766281"/>
            <a:chOff x="0" y="0"/>
            <a:chExt cx="583071" cy="201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001E2E"/>
            </a:solidFill>
            <a:ln w="38100" cap="sq">
              <a:solidFill>
                <a:srgbClr val="7A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204702" y="808418"/>
            <a:ext cx="2213848" cy="766281"/>
            <a:chOff x="0" y="0"/>
            <a:chExt cx="583071" cy="201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576475" y="808418"/>
            <a:ext cx="2213848" cy="766281"/>
            <a:chOff x="0" y="0"/>
            <a:chExt cx="583071" cy="201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948247" y="808418"/>
            <a:ext cx="2213848" cy="766281"/>
            <a:chOff x="0" y="0"/>
            <a:chExt cx="583071" cy="201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6519341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Einleitung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895394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Programm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271447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HMI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647500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Simulation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023553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Projektkosten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738827" y="2220185"/>
            <a:ext cx="11239726" cy="4005628"/>
          </a:xfrm>
          <a:custGeom>
            <a:avLst/>
            <a:gdLst/>
            <a:ahLst/>
            <a:cxnLst/>
            <a:rect r="r" b="b" t="t" l="l"/>
            <a:pathLst>
              <a:path h="4005628" w="11239726">
                <a:moveTo>
                  <a:pt x="0" y="0"/>
                </a:moveTo>
                <a:lnTo>
                  <a:pt x="11239726" y="0"/>
                </a:lnTo>
                <a:lnTo>
                  <a:pt x="11239726" y="4005627"/>
                </a:lnTo>
                <a:lnTo>
                  <a:pt x="0" y="40056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7887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738827" y="6411211"/>
            <a:ext cx="11239726" cy="3112826"/>
          </a:xfrm>
          <a:custGeom>
            <a:avLst/>
            <a:gdLst/>
            <a:ahLst/>
            <a:cxnLst/>
            <a:rect r="r" b="b" t="t" l="l"/>
            <a:pathLst>
              <a:path h="3112826" w="11239726">
                <a:moveTo>
                  <a:pt x="0" y="0"/>
                </a:moveTo>
                <a:lnTo>
                  <a:pt x="11239726" y="0"/>
                </a:lnTo>
                <a:lnTo>
                  <a:pt x="11239726" y="3112826"/>
                </a:lnTo>
                <a:lnTo>
                  <a:pt x="0" y="31128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6559134" y="9076380"/>
            <a:ext cx="1009195" cy="766281"/>
            <a:chOff x="0" y="0"/>
            <a:chExt cx="265796" cy="201819"/>
          </a:xfrm>
        </p:grpSpPr>
        <p:sp>
          <p:nvSpPr>
            <p:cNvPr name="Freeform 28" id="28" descr="1 "/>
            <p:cNvSpPr/>
            <p:nvPr/>
          </p:nvSpPr>
          <p:spPr>
            <a:xfrm flipH="false" flipV="false" rot="0">
              <a:off x="0" y="0"/>
              <a:ext cx="265796" cy="201819"/>
            </a:xfrm>
            <a:custGeom>
              <a:avLst/>
              <a:gdLst/>
              <a:ahLst/>
              <a:cxnLst/>
              <a:rect r="r" b="b" t="t" l="l"/>
              <a:pathLst>
                <a:path h="201819" w="265796">
                  <a:moveTo>
                    <a:pt x="76714" y="0"/>
                  </a:moveTo>
                  <a:lnTo>
                    <a:pt x="189082" y="0"/>
                  </a:lnTo>
                  <a:cubicBezTo>
                    <a:pt x="209428" y="0"/>
                    <a:pt x="228940" y="8082"/>
                    <a:pt x="243327" y="22469"/>
                  </a:cubicBezTo>
                  <a:cubicBezTo>
                    <a:pt x="257714" y="36856"/>
                    <a:pt x="265796" y="56368"/>
                    <a:pt x="265796" y="76714"/>
                  </a:cubicBezTo>
                  <a:lnTo>
                    <a:pt x="265796" y="125105"/>
                  </a:lnTo>
                  <a:cubicBezTo>
                    <a:pt x="265796" y="145451"/>
                    <a:pt x="257714" y="164963"/>
                    <a:pt x="243327" y="179350"/>
                  </a:cubicBezTo>
                  <a:cubicBezTo>
                    <a:pt x="228940" y="193737"/>
                    <a:pt x="209428" y="201819"/>
                    <a:pt x="189082" y="201819"/>
                  </a:cubicBezTo>
                  <a:lnTo>
                    <a:pt x="76714" y="201819"/>
                  </a:lnTo>
                  <a:cubicBezTo>
                    <a:pt x="56368" y="201819"/>
                    <a:pt x="36856" y="193737"/>
                    <a:pt x="22469" y="179350"/>
                  </a:cubicBezTo>
                  <a:cubicBezTo>
                    <a:pt x="8082" y="164963"/>
                    <a:pt x="0" y="145451"/>
                    <a:pt x="0" y="125105"/>
                  </a:cubicBezTo>
                  <a:lnTo>
                    <a:pt x="0" y="76714"/>
                  </a:lnTo>
                  <a:cubicBezTo>
                    <a:pt x="0" y="56368"/>
                    <a:pt x="8082" y="36856"/>
                    <a:pt x="22469" y="22469"/>
                  </a:cubicBezTo>
                  <a:cubicBezTo>
                    <a:pt x="36856" y="8082"/>
                    <a:pt x="56368" y="0"/>
                    <a:pt x="76714" y="0"/>
                  </a:cubicBezTo>
                  <a:close/>
                </a:path>
              </a:pathLst>
            </a:custGeom>
            <a:solidFill>
              <a:srgbClr val="001E2E"/>
            </a:solidFill>
            <a:ln w="38100" cap="sq">
              <a:solidFill>
                <a:srgbClr val="7AFFFF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66675"/>
              <a:ext cx="265796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6633805" y="9136622"/>
            <a:ext cx="859854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b="true" sz="2999" spc="68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E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04702" y="-2701568"/>
            <a:ext cx="7684389" cy="8229600"/>
          </a:xfrm>
          <a:custGeom>
            <a:avLst/>
            <a:gdLst/>
            <a:ahLst/>
            <a:cxnLst/>
            <a:rect r="r" b="b" t="t" l="l"/>
            <a:pathLst>
              <a:path h="8229600" w="7684389">
                <a:moveTo>
                  <a:pt x="0" y="0"/>
                </a:moveTo>
                <a:lnTo>
                  <a:pt x="7684389" y="0"/>
                </a:lnTo>
                <a:lnTo>
                  <a:pt x="7684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46209" y="969886"/>
            <a:ext cx="7315200" cy="443345"/>
          </a:xfrm>
          <a:custGeom>
            <a:avLst/>
            <a:gdLst/>
            <a:ahLst/>
            <a:cxnLst/>
            <a:rect r="r" b="b" t="t" l="l"/>
            <a:pathLst>
              <a:path h="443345" w="7315200">
                <a:moveTo>
                  <a:pt x="0" y="0"/>
                </a:moveTo>
                <a:lnTo>
                  <a:pt x="7315200" y="0"/>
                </a:lnTo>
                <a:lnTo>
                  <a:pt x="7315200" y="443346"/>
                </a:lnTo>
                <a:lnTo>
                  <a:pt x="0" y="4433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461157" y="808418"/>
            <a:ext cx="2213848" cy="766281"/>
            <a:chOff x="0" y="0"/>
            <a:chExt cx="583071" cy="20181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832930" y="808418"/>
            <a:ext cx="2213848" cy="766281"/>
            <a:chOff x="0" y="0"/>
            <a:chExt cx="583071" cy="201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001E2E"/>
            </a:solidFill>
            <a:ln w="38100" cap="sq">
              <a:solidFill>
                <a:srgbClr val="7AFF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204702" y="808418"/>
            <a:ext cx="2213848" cy="766281"/>
            <a:chOff x="0" y="0"/>
            <a:chExt cx="583071" cy="20181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576475" y="808418"/>
            <a:ext cx="2213848" cy="766281"/>
            <a:chOff x="0" y="0"/>
            <a:chExt cx="583071" cy="20181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5948247" y="808418"/>
            <a:ext cx="2213848" cy="766281"/>
            <a:chOff x="0" y="0"/>
            <a:chExt cx="583071" cy="20181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6519341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Einleitung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895394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Programm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271447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HMI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647500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Simulation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023553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Projektkosten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534269" y="2162507"/>
            <a:ext cx="11323203" cy="2357247"/>
          </a:xfrm>
          <a:custGeom>
            <a:avLst/>
            <a:gdLst/>
            <a:ahLst/>
            <a:cxnLst/>
            <a:rect r="r" b="b" t="t" l="l"/>
            <a:pathLst>
              <a:path h="2357247" w="11323203">
                <a:moveTo>
                  <a:pt x="0" y="0"/>
                </a:moveTo>
                <a:lnTo>
                  <a:pt x="11323203" y="0"/>
                </a:lnTo>
                <a:lnTo>
                  <a:pt x="11323203" y="2357246"/>
                </a:lnTo>
                <a:lnTo>
                  <a:pt x="0" y="23572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562507" y="4519753"/>
            <a:ext cx="11294965" cy="2321271"/>
          </a:xfrm>
          <a:custGeom>
            <a:avLst/>
            <a:gdLst/>
            <a:ahLst/>
            <a:cxnLst/>
            <a:rect r="r" b="b" t="t" l="l"/>
            <a:pathLst>
              <a:path h="2321271" w="11294965">
                <a:moveTo>
                  <a:pt x="0" y="0"/>
                </a:moveTo>
                <a:lnTo>
                  <a:pt x="11294965" y="0"/>
                </a:lnTo>
                <a:lnTo>
                  <a:pt x="11294965" y="2321271"/>
                </a:lnTo>
                <a:lnTo>
                  <a:pt x="0" y="23212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562507" y="6841024"/>
            <a:ext cx="10636917" cy="2878638"/>
          </a:xfrm>
          <a:custGeom>
            <a:avLst/>
            <a:gdLst/>
            <a:ahLst/>
            <a:cxnLst/>
            <a:rect r="r" b="b" t="t" l="l"/>
            <a:pathLst>
              <a:path h="2878638" w="10636917">
                <a:moveTo>
                  <a:pt x="0" y="0"/>
                </a:moveTo>
                <a:lnTo>
                  <a:pt x="10636917" y="0"/>
                </a:lnTo>
                <a:lnTo>
                  <a:pt x="10636917" y="2878638"/>
                </a:lnTo>
                <a:lnTo>
                  <a:pt x="0" y="28786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6559134" y="9076380"/>
            <a:ext cx="1009195" cy="766281"/>
            <a:chOff x="0" y="0"/>
            <a:chExt cx="265796" cy="201819"/>
          </a:xfrm>
        </p:grpSpPr>
        <p:sp>
          <p:nvSpPr>
            <p:cNvPr name="Freeform 28" id="28" descr="1 "/>
            <p:cNvSpPr/>
            <p:nvPr/>
          </p:nvSpPr>
          <p:spPr>
            <a:xfrm flipH="false" flipV="false" rot="0">
              <a:off x="0" y="0"/>
              <a:ext cx="265796" cy="201819"/>
            </a:xfrm>
            <a:custGeom>
              <a:avLst/>
              <a:gdLst/>
              <a:ahLst/>
              <a:cxnLst/>
              <a:rect r="r" b="b" t="t" l="l"/>
              <a:pathLst>
                <a:path h="201819" w="265796">
                  <a:moveTo>
                    <a:pt x="76714" y="0"/>
                  </a:moveTo>
                  <a:lnTo>
                    <a:pt x="189082" y="0"/>
                  </a:lnTo>
                  <a:cubicBezTo>
                    <a:pt x="209428" y="0"/>
                    <a:pt x="228940" y="8082"/>
                    <a:pt x="243327" y="22469"/>
                  </a:cubicBezTo>
                  <a:cubicBezTo>
                    <a:pt x="257714" y="36856"/>
                    <a:pt x="265796" y="56368"/>
                    <a:pt x="265796" y="76714"/>
                  </a:cubicBezTo>
                  <a:lnTo>
                    <a:pt x="265796" y="125105"/>
                  </a:lnTo>
                  <a:cubicBezTo>
                    <a:pt x="265796" y="145451"/>
                    <a:pt x="257714" y="164963"/>
                    <a:pt x="243327" y="179350"/>
                  </a:cubicBezTo>
                  <a:cubicBezTo>
                    <a:pt x="228940" y="193737"/>
                    <a:pt x="209428" y="201819"/>
                    <a:pt x="189082" y="201819"/>
                  </a:cubicBezTo>
                  <a:lnTo>
                    <a:pt x="76714" y="201819"/>
                  </a:lnTo>
                  <a:cubicBezTo>
                    <a:pt x="56368" y="201819"/>
                    <a:pt x="36856" y="193737"/>
                    <a:pt x="22469" y="179350"/>
                  </a:cubicBezTo>
                  <a:cubicBezTo>
                    <a:pt x="8082" y="164963"/>
                    <a:pt x="0" y="145451"/>
                    <a:pt x="0" y="125105"/>
                  </a:cubicBezTo>
                  <a:lnTo>
                    <a:pt x="0" y="76714"/>
                  </a:lnTo>
                  <a:cubicBezTo>
                    <a:pt x="0" y="56368"/>
                    <a:pt x="8082" y="36856"/>
                    <a:pt x="22469" y="22469"/>
                  </a:cubicBezTo>
                  <a:cubicBezTo>
                    <a:pt x="36856" y="8082"/>
                    <a:pt x="56368" y="0"/>
                    <a:pt x="76714" y="0"/>
                  </a:cubicBezTo>
                  <a:close/>
                </a:path>
              </a:pathLst>
            </a:custGeom>
            <a:solidFill>
              <a:srgbClr val="001E2E"/>
            </a:solidFill>
            <a:ln w="38100" cap="sq">
              <a:solidFill>
                <a:srgbClr val="7AFFFF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66675"/>
              <a:ext cx="265796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6633805" y="9136622"/>
            <a:ext cx="859854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b="true" sz="2999" spc="68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E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3111598" y="4914258"/>
            <a:ext cx="10922401" cy="6732171"/>
          </a:xfrm>
          <a:custGeom>
            <a:avLst/>
            <a:gdLst/>
            <a:ahLst/>
            <a:cxnLst/>
            <a:rect r="r" b="b" t="t" l="l"/>
            <a:pathLst>
              <a:path h="6732171" w="10922401">
                <a:moveTo>
                  <a:pt x="0" y="6732170"/>
                </a:moveTo>
                <a:lnTo>
                  <a:pt x="10922401" y="6732170"/>
                </a:lnTo>
                <a:lnTo>
                  <a:pt x="10922401" y="0"/>
                </a:lnTo>
                <a:lnTo>
                  <a:pt x="0" y="0"/>
                </a:lnTo>
                <a:lnTo>
                  <a:pt x="0" y="67321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04702" y="-2701568"/>
            <a:ext cx="7684389" cy="8229600"/>
          </a:xfrm>
          <a:custGeom>
            <a:avLst/>
            <a:gdLst/>
            <a:ahLst/>
            <a:cxnLst/>
            <a:rect r="r" b="b" t="t" l="l"/>
            <a:pathLst>
              <a:path h="8229600" w="7684389">
                <a:moveTo>
                  <a:pt x="0" y="0"/>
                </a:moveTo>
                <a:lnTo>
                  <a:pt x="7684389" y="0"/>
                </a:lnTo>
                <a:lnTo>
                  <a:pt x="7684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46209" y="969886"/>
            <a:ext cx="7315200" cy="443345"/>
          </a:xfrm>
          <a:custGeom>
            <a:avLst/>
            <a:gdLst/>
            <a:ahLst/>
            <a:cxnLst/>
            <a:rect r="r" b="b" t="t" l="l"/>
            <a:pathLst>
              <a:path h="443345" w="7315200">
                <a:moveTo>
                  <a:pt x="0" y="0"/>
                </a:moveTo>
                <a:lnTo>
                  <a:pt x="7315200" y="0"/>
                </a:lnTo>
                <a:lnTo>
                  <a:pt x="7315200" y="443346"/>
                </a:lnTo>
                <a:lnTo>
                  <a:pt x="0" y="4433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461157" y="808418"/>
            <a:ext cx="2213848" cy="766281"/>
            <a:chOff x="0" y="0"/>
            <a:chExt cx="583071" cy="2018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832930" y="808418"/>
            <a:ext cx="2213848" cy="766281"/>
            <a:chOff x="0" y="0"/>
            <a:chExt cx="583071" cy="201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001E2E"/>
            </a:solidFill>
            <a:ln w="38100" cap="sq">
              <a:solidFill>
                <a:srgbClr val="7A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204702" y="808418"/>
            <a:ext cx="2213848" cy="766281"/>
            <a:chOff x="0" y="0"/>
            <a:chExt cx="583071" cy="201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576475" y="808418"/>
            <a:ext cx="2213848" cy="766281"/>
            <a:chOff x="0" y="0"/>
            <a:chExt cx="583071" cy="201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948247" y="808418"/>
            <a:ext cx="2213848" cy="766281"/>
            <a:chOff x="0" y="0"/>
            <a:chExt cx="583071" cy="201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6519341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Einleitung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895394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Programm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271447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HMI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647500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Simulation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023553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Projektkosten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551190" y="2429645"/>
            <a:ext cx="13132209" cy="3269486"/>
          </a:xfrm>
          <a:custGeom>
            <a:avLst/>
            <a:gdLst/>
            <a:ahLst/>
            <a:cxnLst/>
            <a:rect r="r" b="b" t="t" l="l"/>
            <a:pathLst>
              <a:path h="3269486" w="13132209">
                <a:moveTo>
                  <a:pt x="0" y="0"/>
                </a:moveTo>
                <a:lnTo>
                  <a:pt x="13132209" y="0"/>
                </a:lnTo>
                <a:lnTo>
                  <a:pt x="13132209" y="3269486"/>
                </a:lnTo>
                <a:lnTo>
                  <a:pt x="0" y="32694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551190" y="5769020"/>
            <a:ext cx="13132209" cy="3632115"/>
          </a:xfrm>
          <a:custGeom>
            <a:avLst/>
            <a:gdLst/>
            <a:ahLst/>
            <a:cxnLst/>
            <a:rect r="r" b="b" t="t" l="l"/>
            <a:pathLst>
              <a:path h="3632115" w="13132209">
                <a:moveTo>
                  <a:pt x="0" y="0"/>
                </a:moveTo>
                <a:lnTo>
                  <a:pt x="13132209" y="0"/>
                </a:lnTo>
                <a:lnTo>
                  <a:pt x="13132209" y="3632115"/>
                </a:lnTo>
                <a:lnTo>
                  <a:pt x="0" y="36321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981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6559134" y="9076380"/>
            <a:ext cx="1009195" cy="766281"/>
            <a:chOff x="0" y="0"/>
            <a:chExt cx="265796" cy="201819"/>
          </a:xfrm>
        </p:grpSpPr>
        <p:sp>
          <p:nvSpPr>
            <p:cNvPr name="Freeform 28" id="28" descr="1 "/>
            <p:cNvSpPr/>
            <p:nvPr/>
          </p:nvSpPr>
          <p:spPr>
            <a:xfrm flipH="false" flipV="false" rot="0">
              <a:off x="0" y="0"/>
              <a:ext cx="265796" cy="201819"/>
            </a:xfrm>
            <a:custGeom>
              <a:avLst/>
              <a:gdLst/>
              <a:ahLst/>
              <a:cxnLst/>
              <a:rect r="r" b="b" t="t" l="l"/>
              <a:pathLst>
                <a:path h="201819" w="265796">
                  <a:moveTo>
                    <a:pt x="76714" y="0"/>
                  </a:moveTo>
                  <a:lnTo>
                    <a:pt x="189082" y="0"/>
                  </a:lnTo>
                  <a:cubicBezTo>
                    <a:pt x="209428" y="0"/>
                    <a:pt x="228940" y="8082"/>
                    <a:pt x="243327" y="22469"/>
                  </a:cubicBezTo>
                  <a:cubicBezTo>
                    <a:pt x="257714" y="36856"/>
                    <a:pt x="265796" y="56368"/>
                    <a:pt x="265796" y="76714"/>
                  </a:cubicBezTo>
                  <a:lnTo>
                    <a:pt x="265796" y="125105"/>
                  </a:lnTo>
                  <a:cubicBezTo>
                    <a:pt x="265796" y="145451"/>
                    <a:pt x="257714" y="164963"/>
                    <a:pt x="243327" y="179350"/>
                  </a:cubicBezTo>
                  <a:cubicBezTo>
                    <a:pt x="228940" y="193737"/>
                    <a:pt x="209428" y="201819"/>
                    <a:pt x="189082" y="201819"/>
                  </a:cubicBezTo>
                  <a:lnTo>
                    <a:pt x="76714" y="201819"/>
                  </a:lnTo>
                  <a:cubicBezTo>
                    <a:pt x="56368" y="201819"/>
                    <a:pt x="36856" y="193737"/>
                    <a:pt x="22469" y="179350"/>
                  </a:cubicBezTo>
                  <a:cubicBezTo>
                    <a:pt x="8082" y="164963"/>
                    <a:pt x="0" y="145451"/>
                    <a:pt x="0" y="125105"/>
                  </a:cubicBezTo>
                  <a:lnTo>
                    <a:pt x="0" y="76714"/>
                  </a:lnTo>
                  <a:cubicBezTo>
                    <a:pt x="0" y="56368"/>
                    <a:pt x="8082" y="36856"/>
                    <a:pt x="22469" y="22469"/>
                  </a:cubicBezTo>
                  <a:cubicBezTo>
                    <a:pt x="36856" y="8082"/>
                    <a:pt x="56368" y="0"/>
                    <a:pt x="76714" y="0"/>
                  </a:cubicBezTo>
                  <a:close/>
                </a:path>
              </a:pathLst>
            </a:custGeom>
            <a:solidFill>
              <a:srgbClr val="001E2E"/>
            </a:solidFill>
            <a:ln w="38100" cap="sq">
              <a:solidFill>
                <a:srgbClr val="7AFFFF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66675"/>
              <a:ext cx="265796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6633805" y="9136622"/>
            <a:ext cx="859854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b="true" sz="2999" spc="68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E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3111598" y="4914258"/>
            <a:ext cx="10922401" cy="6732171"/>
          </a:xfrm>
          <a:custGeom>
            <a:avLst/>
            <a:gdLst/>
            <a:ahLst/>
            <a:cxnLst/>
            <a:rect r="r" b="b" t="t" l="l"/>
            <a:pathLst>
              <a:path h="6732171" w="10922401">
                <a:moveTo>
                  <a:pt x="0" y="6732170"/>
                </a:moveTo>
                <a:lnTo>
                  <a:pt x="10922401" y="6732170"/>
                </a:lnTo>
                <a:lnTo>
                  <a:pt x="10922401" y="0"/>
                </a:lnTo>
                <a:lnTo>
                  <a:pt x="0" y="0"/>
                </a:lnTo>
                <a:lnTo>
                  <a:pt x="0" y="67321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04702" y="-2701568"/>
            <a:ext cx="7684389" cy="8229600"/>
          </a:xfrm>
          <a:custGeom>
            <a:avLst/>
            <a:gdLst/>
            <a:ahLst/>
            <a:cxnLst/>
            <a:rect r="r" b="b" t="t" l="l"/>
            <a:pathLst>
              <a:path h="8229600" w="7684389">
                <a:moveTo>
                  <a:pt x="0" y="0"/>
                </a:moveTo>
                <a:lnTo>
                  <a:pt x="7684389" y="0"/>
                </a:lnTo>
                <a:lnTo>
                  <a:pt x="7684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46209" y="969886"/>
            <a:ext cx="7315200" cy="443345"/>
          </a:xfrm>
          <a:custGeom>
            <a:avLst/>
            <a:gdLst/>
            <a:ahLst/>
            <a:cxnLst/>
            <a:rect r="r" b="b" t="t" l="l"/>
            <a:pathLst>
              <a:path h="443345" w="7315200">
                <a:moveTo>
                  <a:pt x="0" y="0"/>
                </a:moveTo>
                <a:lnTo>
                  <a:pt x="7315200" y="0"/>
                </a:lnTo>
                <a:lnTo>
                  <a:pt x="7315200" y="443346"/>
                </a:lnTo>
                <a:lnTo>
                  <a:pt x="0" y="4433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461157" y="808418"/>
            <a:ext cx="2213848" cy="766281"/>
            <a:chOff x="0" y="0"/>
            <a:chExt cx="583071" cy="2018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832930" y="808418"/>
            <a:ext cx="2213848" cy="766281"/>
            <a:chOff x="0" y="0"/>
            <a:chExt cx="583071" cy="201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001E2E"/>
            </a:solidFill>
            <a:ln w="38100" cap="sq">
              <a:solidFill>
                <a:srgbClr val="7A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204702" y="808418"/>
            <a:ext cx="2213848" cy="766281"/>
            <a:chOff x="0" y="0"/>
            <a:chExt cx="583071" cy="201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576475" y="808418"/>
            <a:ext cx="2213848" cy="766281"/>
            <a:chOff x="0" y="0"/>
            <a:chExt cx="583071" cy="201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948247" y="808418"/>
            <a:ext cx="2213848" cy="766281"/>
            <a:chOff x="0" y="0"/>
            <a:chExt cx="583071" cy="201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6519341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Einleitung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895394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Programm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271447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HMI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647500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Simulation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023553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Projektkosten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670477" y="2519455"/>
            <a:ext cx="12918938" cy="3462218"/>
          </a:xfrm>
          <a:custGeom>
            <a:avLst/>
            <a:gdLst/>
            <a:ahLst/>
            <a:cxnLst/>
            <a:rect r="r" b="b" t="t" l="l"/>
            <a:pathLst>
              <a:path h="3462218" w="12918938">
                <a:moveTo>
                  <a:pt x="0" y="0"/>
                </a:moveTo>
                <a:lnTo>
                  <a:pt x="12918938" y="0"/>
                </a:lnTo>
                <a:lnTo>
                  <a:pt x="12918938" y="3462218"/>
                </a:lnTo>
                <a:lnTo>
                  <a:pt x="0" y="34622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670477" y="6042965"/>
            <a:ext cx="12915737" cy="3393603"/>
          </a:xfrm>
          <a:custGeom>
            <a:avLst/>
            <a:gdLst/>
            <a:ahLst/>
            <a:cxnLst/>
            <a:rect r="r" b="b" t="t" l="l"/>
            <a:pathLst>
              <a:path h="3393603" w="12915737">
                <a:moveTo>
                  <a:pt x="0" y="0"/>
                </a:moveTo>
                <a:lnTo>
                  <a:pt x="12915737" y="0"/>
                </a:lnTo>
                <a:lnTo>
                  <a:pt x="12915737" y="3393603"/>
                </a:lnTo>
                <a:lnTo>
                  <a:pt x="0" y="33936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6559134" y="9076380"/>
            <a:ext cx="1009195" cy="766281"/>
            <a:chOff x="0" y="0"/>
            <a:chExt cx="265796" cy="201819"/>
          </a:xfrm>
        </p:grpSpPr>
        <p:sp>
          <p:nvSpPr>
            <p:cNvPr name="Freeform 28" id="28" descr="1 "/>
            <p:cNvSpPr/>
            <p:nvPr/>
          </p:nvSpPr>
          <p:spPr>
            <a:xfrm flipH="false" flipV="false" rot="0">
              <a:off x="0" y="0"/>
              <a:ext cx="265796" cy="201819"/>
            </a:xfrm>
            <a:custGeom>
              <a:avLst/>
              <a:gdLst/>
              <a:ahLst/>
              <a:cxnLst/>
              <a:rect r="r" b="b" t="t" l="l"/>
              <a:pathLst>
                <a:path h="201819" w="265796">
                  <a:moveTo>
                    <a:pt x="76714" y="0"/>
                  </a:moveTo>
                  <a:lnTo>
                    <a:pt x="189082" y="0"/>
                  </a:lnTo>
                  <a:cubicBezTo>
                    <a:pt x="209428" y="0"/>
                    <a:pt x="228940" y="8082"/>
                    <a:pt x="243327" y="22469"/>
                  </a:cubicBezTo>
                  <a:cubicBezTo>
                    <a:pt x="257714" y="36856"/>
                    <a:pt x="265796" y="56368"/>
                    <a:pt x="265796" y="76714"/>
                  </a:cubicBezTo>
                  <a:lnTo>
                    <a:pt x="265796" y="125105"/>
                  </a:lnTo>
                  <a:cubicBezTo>
                    <a:pt x="265796" y="145451"/>
                    <a:pt x="257714" y="164963"/>
                    <a:pt x="243327" y="179350"/>
                  </a:cubicBezTo>
                  <a:cubicBezTo>
                    <a:pt x="228940" y="193737"/>
                    <a:pt x="209428" y="201819"/>
                    <a:pt x="189082" y="201819"/>
                  </a:cubicBezTo>
                  <a:lnTo>
                    <a:pt x="76714" y="201819"/>
                  </a:lnTo>
                  <a:cubicBezTo>
                    <a:pt x="56368" y="201819"/>
                    <a:pt x="36856" y="193737"/>
                    <a:pt x="22469" y="179350"/>
                  </a:cubicBezTo>
                  <a:cubicBezTo>
                    <a:pt x="8082" y="164963"/>
                    <a:pt x="0" y="145451"/>
                    <a:pt x="0" y="125105"/>
                  </a:cubicBezTo>
                  <a:lnTo>
                    <a:pt x="0" y="76714"/>
                  </a:lnTo>
                  <a:cubicBezTo>
                    <a:pt x="0" y="56368"/>
                    <a:pt x="8082" y="36856"/>
                    <a:pt x="22469" y="22469"/>
                  </a:cubicBezTo>
                  <a:cubicBezTo>
                    <a:pt x="36856" y="8082"/>
                    <a:pt x="56368" y="0"/>
                    <a:pt x="76714" y="0"/>
                  </a:cubicBezTo>
                  <a:close/>
                </a:path>
              </a:pathLst>
            </a:custGeom>
            <a:solidFill>
              <a:srgbClr val="001E2E"/>
            </a:solidFill>
            <a:ln w="38100" cap="sq">
              <a:solidFill>
                <a:srgbClr val="7AFFFF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66675"/>
              <a:ext cx="265796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6633805" y="9136622"/>
            <a:ext cx="859854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b="true" sz="2999" spc="68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E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3111598" y="4914258"/>
            <a:ext cx="10922401" cy="6732171"/>
          </a:xfrm>
          <a:custGeom>
            <a:avLst/>
            <a:gdLst/>
            <a:ahLst/>
            <a:cxnLst/>
            <a:rect r="r" b="b" t="t" l="l"/>
            <a:pathLst>
              <a:path h="6732171" w="10922401">
                <a:moveTo>
                  <a:pt x="0" y="6732170"/>
                </a:moveTo>
                <a:lnTo>
                  <a:pt x="10922401" y="6732170"/>
                </a:lnTo>
                <a:lnTo>
                  <a:pt x="10922401" y="0"/>
                </a:lnTo>
                <a:lnTo>
                  <a:pt x="0" y="0"/>
                </a:lnTo>
                <a:lnTo>
                  <a:pt x="0" y="67321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04702" y="-2701568"/>
            <a:ext cx="7684389" cy="8229600"/>
          </a:xfrm>
          <a:custGeom>
            <a:avLst/>
            <a:gdLst/>
            <a:ahLst/>
            <a:cxnLst/>
            <a:rect r="r" b="b" t="t" l="l"/>
            <a:pathLst>
              <a:path h="8229600" w="7684389">
                <a:moveTo>
                  <a:pt x="0" y="0"/>
                </a:moveTo>
                <a:lnTo>
                  <a:pt x="7684389" y="0"/>
                </a:lnTo>
                <a:lnTo>
                  <a:pt x="7684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46209" y="969886"/>
            <a:ext cx="7315200" cy="443345"/>
          </a:xfrm>
          <a:custGeom>
            <a:avLst/>
            <a:gdLst/>
            <a:ahLst/>
            <a:cxnLst/>
            <a:rect r="r" b="b" t="t" l="l"/>
            <a:pathLst>
              <a:path h="443345" w="7315200">
                <a:moveTo>
                  <a:pt x="0" y="0"/>
                </a:moveTo>
                <a:lnTo>
                  <a:pt x="7315200" y="0"/>
                </a:lnTo>
                <a:lnTo>
                  <a:pt x="7315200" y="443346"/>
                </a:lnTo>
                <a:lnTo>
                  <a:pt x="0" y="4433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461157" y="808418"/>
            <a:ext cx="2213848" cy="766281"/>
            <a:chOff x="0" y="0"/>
            <a:chExt cx="583071" cy="2018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832930" y="808418"/>
            <a:ext cx="2213848" cy="766281"/>
            <a:chOff x="0" y="0"/>
            <a:chExt cx="583071" cy="201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001E2E"/>
            </a:solidFill>
            <a:ln w="38100" cap="sq">
              <a:solidFill>
                <a:srgbClr val="7A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204702" y="808418"/>
            <a:ext cx="2213848" cy="766281"/>
            <a:chOff x="0" y="0"/>
            <a:chExt cx="583071" cy="201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576475" y="808418"/>
            <a:ext cx="2213848" cy="766281"/>
            <a:chOff x="0" y="0"/>
            <a:chExt cx="583071" cy="201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948247" y="808418"/>
            <a:ext cx="2213848" cy="766281"/>
            <a:chOff x="0" y="0"/>
            <a:chExt cx="583071" cy="201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6519341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Einleitung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895394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Programm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271447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HMI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647500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Simulation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023553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Projektkosten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721633" y="2113597"/>
            <a:ext cx="11248096" cy="3958327"/>
          </a:xfrm>
          <a:custGeom>
            <a:avLst/>
            <a:gdLst/>
            <a:ahLst/>
            <a:cxnLst/>
            <a:rect r="r" b="b" t="t" l="l"/>
            <a:pathLst>
              <a:path h="3958327" w="11248096">
                <a:moveTo>
                  <a:pt x="0" y="0"/>
                </a:moveTo>
                <a:lnTo>
                  <a:pt x="11248095" y="0"/>
                </a:lnTo>
                <a:lnTo>
                  <a:pt x="11248095" y="3958327"/>
                </a:lnTo>
                <a:lnTo>
                  <a:pt x="0" y="39583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721633" y="6087923"/>
            <a:ext cx="11248096" cy="3849900"/>
          </a:xfrm>
          <a:custGeom>
            <a:avLst/>
            <a:gdLst/>
            <a:ahLst/>
            <a:cxnLst/>
            <a:rect r="r" b="b" t="t" l="l"/>
            <a:pathLst>
              <a:path h="3849900" w="11248096">
                <a:moveTo>
                  <a:pt x="0" y="0"/>
                </a:moveTo>
                <a:lnTo>
                  <a:pt x="11248095" y="0"/>
                </a:lnTo>
                <a:lnTo>
                  <a:pt x="11248095" y="3849900"/>
                </a:lnTo>
                <a:lnTo>
                  <a:pt x="0" y="38499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6559134" y="9076380"/>
            <a:ext cx="1009195" cy="766281"/>
            <a:chOff x="0" y="0"/>
            <a:chExt cx="265796" cy="201819"/>
          </a:xfrm>
        </p:grpSpPr>
        <p:sp>
          <p:nvSpPr>
            <p:cNvPr name="Freeform 28" id="28" descr="1 "/>
            <p:cNvSpPr/>
            <p:nvPr/>
          </p:nvSpPr>
          <p:spPr>
            <a:xfrm flipH="false" flipV="false" rot="0">
              <a:off x="0" y="0"/>
              <a:ext cx="265796" cy="201819"/>
            </a:xfrm>
            <a:custGeom>
              <a:avLst/>
              <a:gdLst/>
              <a:ahLst/>
              <a:cxnLst/>
              <a:rect r="r" b="b" t="t" l="l"/>
              <a:pathLst>
                <a:path h="201819" w="265796">
                  <a:moveTo>
                    <a:pt x="76714" y="0"/>
                  </a:moveTo>
                  <a:lnTo>
                    <a:pt x="189082" y="0"/>
                  </a:lnTo>
                  <a:cubicBezTo>
                    <a:pt x="209428" y="0"/>
                    <a:pt x="228940" y="8082"/>
                    <a:pt x="243327" y="22469"/>
                  </a:cubicBezTo>
                  <a:cubicBezTo>
                    <a:pt x="257714" y="36856"/>
                    <a:pt x="265796" y="56368"/>
                    <a:pt x="265796" y="76714"/>
                  </a:cubicBezTo>
                  <a:lnTo>
                    <a:pt x="265796" y="125105"/>
                  </a:lnTo>
                  <a:cubicBezTo>
                    <a:pt x="265796" y="145451"/>
                    <a:pt x="257714" y="164963"/>
                    <a:pt x="243327" y="179350"/>
                  </a:cubicBezTo>
                  <a:cubicBezTo>
                    <a:pt x="228940" y="193737"/>
                    <a:pt x="209428" y="201819"/>
                    <a:pt x="189082" y="201819"/>
                  </a:cubicBezTo>
                  <a:lnTo>
                    <a:pt x="76714" y="201819"/>
                  </a:lnTo>
                  <a:cubicBezTo>
                    <a:pt x="56368" y="201819"/>
                    <a:pt x="36856" y="193737"/>
                    <a:pt x="22469" y="179350"/>
                  </a:cubicBezTo>
                  <a:cubicBezTo>
                    <a:pt x="8082" y="164963"/>
                    <a:pt x="0" y="145451"/>
                    <a:pt x="0" y="125105"/>
                  </a:cubicBezTo>
                  <a:lnTo>
                    <a:pt x="0" y="76714"/>
                  </a:lnTo>
                  <a:cubicBezTo>
                    <a:pt x="0" y="56368"/>
                    <a:pt x="8082" y="36856"/>
                    <a:pt x="22469" y="22469"/>
                  </a:cubicBezTo>
                  <a:cubicBezTo>
                    <a:pt x="36856" y="8082"/>
                    <a:pt x="56368" y="0"/>
                    <a:pt x="76714" y="0"/>
                  </a:cubicBezTo>
                  <a:close/>
                </a:path>
              </a:pathLst>
            </a:custGeom>
            <a:solidFill>
              <a:srgbClr val="001E2E"/>
            </a:solidFill>
            <a:ln w="38100" cap="sq">
              <a:solidFill>
                <a:srgbClr val="7AFFFF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66675"/>
              <a:ext cx="265796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6633805" y="9136622"/>
            <a:ext cx="859854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b="true" sz="2999" spc="68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E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3111598" y="4914258"/>
            <a:ext cx="10922401" cy="6732171"/>
          </a:xfrm>
          <a:custGeom>
            <a:avLst/>
            <a:gdLst/>
            <a:ahLst/>
            <a:cxnLst/>
            <a:rect r="r" b="b" t="t" l="l"/>
            <a:pathLst>
              <a:path h="6732171" w="10922401">
                <a:moveTo>
                  <a:pt x="0" y="6732170"/>
                </a:moveTo>
                <a:lnTo>
                  <a:pt x="10922401" y="6732170"/>
                </a:lnTo>
                <a:lnTo>
                  <a:pt x="10922401" y="0"/>
                </a:lnTo>
                <a:lnTo>
                  <a:pt x="0" y="0"/>
                </a:lnTo>
                <a:lnTo>
                  <a:pt x="0" y="67321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04702" y="-2701568"/>
            <a:ext cx="7684389" cy="8229600"/>
          </a:xfrm>
          <a:custGeom>
            <a:avLst/>
            <a:gdLst/>
            <a:ahLst/>
            <a:cxnLst/>
            <a:rect r="r" b="b" t="t" l="l"/>
            <a:pathLst>
              <a:path h="8229600" w="7684389">
                <a:moveTo>
                  <a:pt x="0" y="0"/>
                </a:moveTo>
                <a:lnTo>
                  <a:pt x="7684389" y="0"/>
                </a:lnTo>
                <a:lnTo>
                  <a:pt x="7684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46209" y="969886"/>
            <a:ext cx="7315200" cy="443345"/>
          </a:xfrm>
          <a:custGeom>
            <a:avLst/>
            <a:gdLst/>
            <a:ahLst/>
            <a:cxnLst/>
            <a:rect r="r" b="b" t="t" l="l"/>
            <a:pathLst>
              <a:path h="443345" w="7315200">
                <a:moveTo>
                  <a:pt x="0" y="0"/>
                </a:moveTo>
                <a:lnTo>
                  <a:pt x="7315200" y="0"/>
                </a:lnTo>
                <a:lnTo>
                  <a:pt x="7315200" y="443346"/>
                </a:lnTo>
                <a:lnTo>
                  <a:pt x="0" y="4433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461157" y="808418"/>
            <a:ext cx="2213848" cy="766281"/>
            <a:chOff x="0" y="0"/>
            <a:chExt cx="583071" cy="2018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832930" y="808418"/>
            <a:ext cx="2213848" cy="766281"/>
            <a:chOff x="0" y="0"/>
            <a:chExt cx="583071" cy="201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001E2E"/>
            </a:solidFill>
            <a:ln w="38100" cap="sq">
              <a:solidFill>
                <a:srgbClr val="7A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204702" y="808418"/>
            <a:ext cx="2213848" cy="766281"/>
            <a:chOff x="0" y="0"/>
            <a:chExt cx="583071" cy="201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576475" y="808418"/>
            <a:ext cx="2213848" cy="766281"/>
            <a:chOff x="0" y="0"/>
            <a:chExt cx="583071" cy="201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948247" y="808418"/>
            <a:ext cx="2213848" cy="766281"/>
            <a:chOff x="0" y="0"/>
            <a:chExt cx="583071" cy="201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83071" cy="201819"/>
            </a:xfrm>
            <a:custGeom>
              <a:avLst/>
              <a:gdLst/>
              <a:ahLst/>
              <a:cxnLst/>
              <a:rect r="r" b="b" t="t" l="l"/>
              <a:pathLst>
                <a:path h="201819" w="583071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583071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6519341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Einleitung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895394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Programm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271447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HMI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647500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Simulation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023553" y="1006774"/>
            <a:ext cx="2080358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Projektkosten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641343" y="2234586"/>
            <a:ext cx="11181589" cy="3836285"/>
          </a:xfrm>
          <a:custGeom>
            <a:avLst/>
            <a:gdLst/>
            <a:ahLst/>
            <a:cxnLst/>
            <a:rect r="r" b="b" t="t" l="l"/>
            <a:pathLst>
              <a:path h="3836285" w="11181589">
                <a:moveTo>
                  <a:pt x="0" y="0"/>
                </a:moveTo>
                <a:lnTo>
                  <a:pt x="11181589" y="0"/>
                </a:lnTo>
                <a:lnTo>
                  <a:pt x="11181589" y="3836285"/>
                </a:lnTo>
                <a:lnTo>
                  <a:pt x="0" y="38362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641343" y="5895448"/>
            <a:ext cx="11181589" cy="3899695"/>
          </a:xfrm>
          <a:custGeom>
            <a:avLst/>
            <a:gdLst/>
            <a:ahLst/>
            <a:cxnLst/>
            <a:rect r="r" b="b" t="t" l="l"/>
            <a:pathLst>
              <a:path h="3899695" w="11181589">
                <a:moveTo>
                  <a:pt x="0" y="0"/>
                </a:moveTo>
                <a:lnTo>
                  <a:pt x="11181589" y="0"/>
                </a:lnTo>
                <a:lnTo>
                  <a:pt x="11181589" y="3899694"/>
                </a:lnTo>
                <a:lnTo>
                  <a:pt x="0" y="38996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6559134" y="9076380"/>
            <a:ext cx="1009195" cy="766281"/>
            <a:chOff x="0" y="0"/>
            <a:chExt cx="265796" cy="201819"/>
          </a:xfrm>
        </p:grpSpPr>
        <p:sp>
          <p:nvSpPr>
            <p:cNvPr name="Freeform 28" id="28" descr="1 "/>
            <p:cNvSpPr/>
            <p:nvPr/>
          </p:nvSpPr>
          <p:spPr>
            <a:xfrm flipH="false" flipV="false" rot="0">
              <a:off x="0" y="0"/>
              <a:ext cx="265796" cy="201819"/>
            </a:xfrm>
            <a:custGeom>
              <a:avLst/>
              <a:gdLst/>
              <a:ahLst/>
              <a:cxnLst/>
              <a:rect r="r" b="b" t="t" l="l"/>
              <a:pathLst>
                <a:path h="201819" w="265796">
                  <a:moveTo>
                    <a:pt x="76714" y="0"/>
                  </a:moveTo>
                  <a:lnTo>
                    <a:pt x="189082" y="0"/>
                  </a:lnTo>
                  <a:cubicBezTo>
                    <a:pt x="209428" y="0"/>
                    <a:pt x="228940" y="8082"/>
                    <a:pt x="243327" y="22469"/>
                  </a:cubicBezTo>
                  <a:cubicBezTo>
                    <a:pt x="257714" y="36856"/>
                    <a:pt x="265796" y="56368"/>
                    <a:pt x="265796" y="76714"/>
                  </a:cubicBezTo>
                  <a:lnTo>
                    <a:pt x="265796" y="125105"/>
                  </a:lnTo>
                  <a:cubicBezTo>
                    <a:pt x="265796" y="145451"/>
                    <a:pt x="257714" y="164963"/>
                    <a:pt x="243327" y="179350"/>
                  </a:cubicBezTo>
                  <a:cubicBezTo>
                    <a:pt x="228940" y="193737"/>
                    <a:pt x="209428" y="201819"/>
                    <a:pt x="189082" y="201819"/>
                  </a:cubicBezTo>
                  <a:lnTo>
                    <a:pt x="76714" y="201819"/>
                  </a:lnTo>
                  <a:cubicBezTo>
                    <a:pt x="56368" y="201819"/>
                    <a:pt x="36856" y="193737"/>
                    <a:pt x="22469" y="179350"/>
                  </a:cubicBezTo>
                  <a:cubicBezTo>
                    <a:pt x="8082" y="164963"/>
                    <a:pt x="0" y="145451"/>
                    <a:pt x="0" y="125105"/>
                  </a:cubicBezTo>
                  <a:lnTo>
                    <a:pt x="0" y="76714"/>
                  </a:lnTo>
                  <a:cubicBezTo>
                    <a:pt x="0" y="56368"/>
                    <a:pt x="8082" y="36856"/>
                    <a:pt x="22469" y="22469"/>
                  </a:cubicBezTo>
                  <a:cubicBezTo>
                    <a:pt x="36856" y="8082"/>
                    <a:pt x="56368" y="0"/>
                    <a:pt x="76714" y="0"/>
                  </a:cubicBezTo>
                  <a:close/>
                </a:path>
              </a:pathLst>
            </a:custGeom>
            <a:solidFill>
              <a:srgbClr val="001E2E"/>
            </a:solidFill>
            <a:ln w="38100" cap="sq">
              <a:solidFill>
                <a:srgbClr val="7AFFFF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66675"/>
              <a:ext cx="265796" cy="268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6633805" y="9136622"/>
            <a:ext cx="859854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b="true" sz="2999" spc="68">
                <a:solidFill>
                  <a:srgbClr val="7A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DAGofUiEOR0</dc:identifier>
  <dcterms:modified xsi:type="dcterms:W3CDTF">2011-08-01T06:04:30Z</dcterms:modified>
  <cp:revision>1</cp:revision>
  <dc:title>Beton herstellen</dc:title>
</cp:coreProperties>
</file>